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85C2B9-465B-4467-885A-7EF6E16A0729}" v="103" dt="2024-04-18T07:54:10.3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26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Krulický" userId="c237af99-472a-4e46-9b84-e51eb51fe9e3" providerId="ADAL" clId="{7985C2B9-465B-4467-885A-7EF6E16A0729}"/>
    <pc:docChg chg="undo custSel addSld delSld modSld sldOrd modMainMaster modShowInfo">
      <pc:chgData name="Roman Krulický" userId="c237af99-472a-4e46-9b84-e51eb51fe9e3" providerId="ADAL" clId="{7985C2B9-465B-4467-885A-7EF6E16A0729}" dt="2024-04-18T07:58:01.986" v="797" actId="2744"/>
      <pc:docMkLst>
        <pc:docMk/>
      </pc:docMkLst>
      <pc:sldChg chg="modSp new mod modTransition modNotesTx">
        <pc:chgData name="Roman Krulický" userId="c237af99-472a-4e46-9b84-e51eb51fe9e3" providerId="ADAL" clId="{7985C2B9-465B-4467-885A-7EF6E16A0729}" dt="2024-04-18T07:54:10.379" v="796"/>
        <pc:sldMkLst>
          <pc:docMk/>
          <pc:sldMk cId="1327326934" sldId="256"/>
        </pc:sldMkLst>
        <pc:spChg chg="mod">
          <ac:chgData name="Roman Krulický" userId="c237af99-472a-4e46-9b84-e51eb51fe9e3" providerId="ADAL" clId="{7985C2B9-465B-4467-885A-7EF6E16A0729}" dt="2024-04-18T07:31:01.316" v="89"/>
          <ac:spMkLst>
            <pc:docMk/>
            <pc:sldMk cId="1327326934" sldId="256"/>
            <ac:spMk id="2" creationId="{8DB57136-65C6-3C68-2AEF-83FD894C959E}"/>
          </ac:spMkLst>
        </pc:spChg>
        <pc:spChg chg="mod">
          <ac:chgData name="Roman Krulický" userId="c237af99-472a-4e46-9b84-e51eb51fe9e3" providerId="ADAL" clId="{7985C2B9-465B-4467-885A-7EF6E16A0729}" dt="2024-04-18T07:31:01.316" v="89"/>
          <ac:spMkLst>
            <pc:docMk/>
            <pc:sldMk cId="1327326934" sldId="256"/>
            <ac:spMk id="3" creationId="{3B895D67-DCE8-E9A9-802E-9148A2F7E1AE}"/>
          </ac:spMkLst>
        </pc:spChg>
      </pc:sldChg>
      <pc:sldChg chg="new del">
        <pc:chgData name="Roman Krulický" userId="c237af99-472a-4e46-9b84-e51eb51fe9e3" providerId="ADAL" clId="{7985C2B9-465B-4467-885A-7EF6E16A0729}" dt="2024-04-18T07:25:29.886" v="1" actId="2696"/>
        <pc:sldMkLst>
          <pc:docMk/>
          <pc:sldMk cId="2385673281" sldId="256"/>
        </pc:sldMkLst>
      </pc:sldChg>
      <pc:sldChg chg="addSp modSp new mod modTransition">
        <pc:chgData name="Roman Krulický" userId="c237af99-472a-4e46-9b84-e51eb51fe9e3" providerId="ADAL" clId="{7985C2B9-465B-4467-885A-7EF6E16A0729}" dt="2024-04-18T07:54:10.379" v="796"/>
        <pc:sldMkLst>
          <pc:docMk/>
          <pc:sldMk cId="2285498943" sldId="257"/>
        </pc:sldMkLst>
        <pc:spChg chg="mod">
          <ac:chgData name="Roman Krulický" userId="c237af99-472a-4e46-9b84-e51eb51fe9e3" providerId="ADAL" clId="{7985C2B9-465B-4467-885A-7EF6E16A0729}" dt="2024-04-18T07:31:01.316" v="89"/>
          <ac:spMkLst>
            <pc:docMk/>
            <pc:sldMk cId="2285498943" sldId="257"/>
            <ac:spMk id="2" creationId="{C017B71C-99F7-1021-EA75-1B5CA9DCDAFB}"/>
          </ac:spMkLst>
        </pc:spChg>
        <pc:spChg chg="add mod">
          <ac:chgData name="Roman Krulický" userId="c237af99-472a-4e46-9b84-e51eb51fe9e3" providerId="ADAL" clId="{7985C2B9-465B-4467-885A-7EF6E16A0729}" dt="2024-04-18T07:28:56.961" v="85" actId="1076"/>
          <ac:spMkLst>
            <pc:docMk/>
            <pc:sldMk cId="2285498943" sldId="257"/>
            <ac:spMk id="3" creationId="{B2E11FF3-13EA-C1D0-771A-E9DD1E556BE7}"/>
          </ac:spMkLst>
        </pc:spChg>
        <pc:spChg chg="add mod">
          <ac:chgData name="Roman Krulický" userId="c237af99-472a-4e46-9b84-e51eb51fe9e3" providerId="ADAL" clId="{7985C2B9-465B-4467-885A-7EF6E16A0729}" dt="2024-04-18T07:29:27.832" v="88" actId="1076"/>
          <ac:spMkLst>
            <pc:docMk/>
            <pc:sldMk cId="2285498943" sldId="257"/>
            <ac:spMk id="4" creationId="{513AF0B3-F608-76BA-EB7C-92934459F2EB}"/>
          </ac:spMkLst>
        </pc:spChg>
      </pc:sldChg>
      <pc:sldChg chg="modSp new mod ord modTransition">
        <pc:chgData name="Roman Krulický" userId="c237af99-472a-4e46-9b84-e51eb51fe9e3" providerId="ADAL" clId="{7985C2B9-465B-4467-885A-7EF6E16A0729}" dt="2024-04-18T07:54:10.379" v="796"/>
        <pc:sldMkLst>
          <pc:docMk/>
          <pc:sldMk cId="2397531821" sldId="258"/>
        </pc:sldMkLst>
        <pc:spChg chg="mod">
          <ac:chgData name="Roman Krulický" userId="c237af99-472a-4e46-9b84-e51eb51fe9e3" providerId="ADAL" clId="{7985C2B9-465B-4467-885A-7EF6E16A0729}" dt="2024-04-18T07:32:22.016" v="119" actId="20577"/>
          <ac:spMkLst>
            <pc:docMk/>
            <pc:sldMk cId="2397531821" sldId="258"/>
            <ac:spMk id="2" creationId="{75487DC9-689E-DFCB-2E10-1DC96D93FC1B}"/>
          </ac:spMkLst>
        </pc:spChg>
        <pc:spChg chg="mod">
          <ac:chgData name="Roman Krulický" userId="c237af99-472a-4e46-9b84-e51eb51fe9e3" providerId="ADAL" clId="{7985C2B9-465B-4467-885A-7EF6E16A0729}" dt="2024-04-18T07:32:41.468" v="120"/>
          <ac:spMkLst>
            <pc:docMk/>
            <pc:sldMk cId="2397531821" sldId="258"/>
            <ac:spMk id="3" creationId="{5E0C11F5-579B-867C-02DD-84B16FDD5587}"/>
          </ac:spMkLst>
        </pc:spChg>
      </pc:sldChg>
      <pc:sldChg chg="addSp delSp modSp new mod ord modTransition modAnim">
        <pc:chgData name="Roman Krulický" userId="c237af99-472a-4e46-9b84-e51eb51fe9e3" providerId="ADAL" clId="{7985C2B9-465B-4467-885A-7EF6E16A0729}" dt="2024-04-18T07:54:10.379" v="796"/>
        <pc:sldMkLst>
          <pc:docMk/>
          <pc:sldMk cId="315714270" sldId="259"/>
        </pc:sldMkLst>
        <pc:spChg chg="mod">
          <ac:chgData name="Roman Krulický" userId="c237af99-472a-4e46-9b84-e51eb51fe9e3" providerId="ADAL" clId="{7985C2B9-465B-4467-885A-7EF6E16A0729}" dt="2024-04-18T07:33:24.347" v="148" actId="20577"/>
          <ac:spMkLst>
            <pc:docMk/>
            <pc:sldMk cId="315714270" sldId="259"/>
            <ac:spMk id="2" creationId="{5E994F75-88AC-97E9-C228-9FAA9011B980}"/>
          </ac:spMkLst>
        </pc:spChg>
        <pc:spChg chg="del">
          <ac:chgData name="Roman Krulický" userId="c237af99-472a-4e46-9b84-e51eb51fe9e3" providerId="ADAL" clId="{7985C2B9-465B-4467-885A-7EF6E16A0729}" dt="2024-04-18T07:33:40.402" v="149" actId="1032"/>
          <ac:spMkLst>
            <pc:docMk/>
            <pc:sldMk cId="315714270" sldId="259"/>
            <ac:spMk id="3" creationId="{EAC30FAB-5DB0-FCB4-588F-6E38B00D5025}"/>
          </ac:spMkLst>
        </pc:spChg>
        <pc:graphicFrameChg chg="add mod modGraphic">
          <ac:chgData name="Roman Krulický" userId="c237af99-472a-4e46-9b84-e51eb51fe9e3" providerId="ADAL" clId="{7985C2B9-465B-4467-885A-7EF6E16A0729}" dt="2024-04-18T07:34:57.177" v="214" actId="12269"/>
          <ac:graphicFrameMkLst>
            <pc:docMk/>
            <pc:sldMk cId="315714270" sldId="259"/>
            <ac:graphicFrameMk id="4" creationId="{657D0DA6-803F-76DE-49C0-56F60EABF433}"/>
          </ac:graphicFrameMkLst>
        </pc:graphicFrameChg>
      </pc:sldChg>
      <pc:sldChg chg="modSp new mod modTransition">
        <pc:chgData name="Roman Krulický" userId="c237af99-472a-4e46-9b84-e51eb51fe9e3" providerId="ADAL" clId="{7985C2B9-465B-4467-885A-7EF6E16A0729}" dt="2024-04-18T07:54:10.379" v="796"/>
        <pc:sldMkLst>
          <pc:docMk/>
          <pc:sldMk cId="739260357" sldId="260"/>
        </pc:sldMkLst>
        <pc:spChg chg="mod">
          <ac:chgData name="Roman Krulický" userId="c237af99-472a-4e46-9b84-e51eb51fe9e3" providerId="ADAL" clId="{7985C2B9-465B-4467-885A-7EF6E16A0729}" dt="2024-04-18T07:35:17.300" v="227" actId="20577"/>
          <ac:spMkLst>
            <pc:docMk/>
            <pc:sldMk cId="739260357" sldId="260"/>
            <ac:spMk id="2" creationId="{5A4676B9-1A7C-0A88-C41D-AC8CF31FBA80}"/>
          </ac:spMkLst>
        </pc:spChg>
        <pc:spChg chg="mod">
          <ac:chgData name="Roman Krulický" userId="c237af99-472a-4e46-9b84-e51eb51fe9e3" providerId="ADAL" clId="{7985C2B9-465B-4467-885A-7EF6E16A0729}" dt="2024-04-18T07:35:52.553" v="286" actId="122"/>
          <ac:spMkLst>
            <pc:docMk/>
            <pc:sldMk cId="739260357" sldId="260"/>
            <ac:spMk id="3" creationId="{31C45749-40C0-9402-5848-76732C0CDDB4}"/>
          </ac:spMkLst>
        </pc:spChg>
      </pc:sldChg>
      <pc:sldChg chg="modSp new mod ord modTransition modAnim">
        <pc:chgData name="Roman Krulický" userId="c237af99-472a-4e46-9b84-e51eb51fe9e3" providerId="ADAL" clId="{7985C2B9-465B-4467-885A-7EF6E16A0729}" dt="2024-04-18T07:54:10.379" v="796"/>
        <pc:sldMkLst>
          <pc:docMk/>
          <pc:sldMk cId="1719448232" sldId="261"/>
        </pc:sldMkLst>
        <pc:spChg chg="mod">
          <ac:chgData name="Roman Krulický" userId="c237af99-472a-4e46-9b84-e51eb51fe9e3" providerId="ADAL" clId="{7985C2B9-465B-4467-885A-7EF6E16A0729}" dt="2024-04-18T07:40:05.065" v="302" actId="20577"/>
          <ac:spMkLst>
            <pc:docMk/>
            <pc:sldMk cId="1719448232" sldId="261"/>
            <ac:spMk id="2" creationId="{E73C399E-36B9-ED01-0159-697428EA7C85}"/>
          </ac:spMkLst>
        </pc:spChg>
        <pc:spChg chg="mod">
          <ac:chgData name="Roman Krulický" userId="c237af99-472a-4e46-9b84-e51eb51fe9e3" providerId="ADAL" clId="{7985C2B9-465B-4467-885A-7EF6E16A0729}" dt="2024-04-18T07:42:42.716" v="458" actId="12"/>
          <ac:spMkLst>
            <pc:docMk/>
            <pc:sldMk cId="1719448232" sldId="261"/>
            <ac:spMk id="3" creationId="{39FA001D-49BE-5D78-E422-80E3D2275E54}"/>
          </ac:spMkLst>
        </pc:spChg>
      </pc:sldChg>
      <pc:sldChg chg="addSp delSp modSp new mod modTransition modAnim">
        <pc:chgData name="Roman Krulický" userId="c237af99-472a-4e46-9b84-e51eb51fe9e3" providerId="ADAL" clId="{7985C2B9-465B-4467-885A-7EF6E16A0729}" dt="2024-04-18T07:54:10.379" v="796"/>
        <pc:sldMkLst>
          <pc:docMk/>
          <pc:sldMk cId="285991112" sldId="262"/>
        </pc:sldMkLst>
        <pc:spChg chg="mod">
          <ac:chgData name="Roman Krulický" userId="c237af99-472a-4e46-9b84-e51eb51fe9e3" providerId="ADAL" clId="{7985C2B9-465B-4467-885A-7EF6E16A0729}" dt="2024-04-18T07:43:46.577" v="468" actId="20577"/>
          <ac:spMkLst>
            <pc:docMk/>
            <pc:sldMk cId="285991112" sldId="262"/>
            <ac:spMk id="2" creationId="{6F7B5BEB-EB55-9400-6642-6E8F7B5FAE79}"/>
          </ac:spMkLst>
        </pc:spChg>
        <pc:spChg chg="del">
          <ac:chgData name="Roman Krulický" userId="c237af99-472a-4e46-9b84-e51eb51fe9e3" providerId="ADAL" clId="{7985C2B9-465B-4467-885A-7EF6E16A0729}" dt="2024-04-18T07:44:11.205" v="469" actId="3680"/>
          <ac:spMkLst>
            <pc:docMk/>
            <pc:sldMk cId="285991112" sldId="262"/>
            <ac:spMk id="3" creationId="{4D5E9800-DB12-FF47-B90D-88329343350D}"/>
          </ac:spMkLst>
        </pc:spChg>
        <pc:graphicFrameChg chg="add mod ord modGraphic">
          <ac:chgData name="Roman Krulický" userId="c237af99-472a-4e46-9b84-e51eb51fe9e3" providerId="ADAL" clId="{7985C2B9-465B-4467-885A-7EF6E16A0729}" dt="2024-04-18T07:49:03.621" v="726" actId="20577"/>
          <ac:graphicFrameMkLst>
            <pc:docMk/>
            <pc:sldMk cId="285991112" sldId="262"/>
            <ac:graphicFrameMk id="4" creationId="{E265133B-36A2-EC24-1C1E-690C81250CD8}"/>
          </ac:graphicFrameMkLst>
        </pc:graphicFrameChg>
      </pc:sldChg>
      <pc:sldChg chg="addSp modSp new mod ord modTransition modAnim">
        <pc:chgData name="Roman Krulický" userId="c237af99-472a-4e46-9b84-e51eb51fe9e3" providerId="ADAL" clId="{7985C2B9-465B-4467-885A-7EF6E16A0729}" dt="2024-04-18T07:54:10.379" v="796"/>
        <pc:sldMkLst>
          <pc:docMk/>
          <pc:sldMk cId="1172009996" sldId="263"/>
        </pc:sldMkLst>
        <pc:spChg chg="mod">
          <ac:chgData name="Roman Krulický" userId="c237af99-472a-4e46-9b84-e51eb51fe9e3" providerId="ADAL" clId="{7985C2B9-465B-4467-885A-7EF6E16A0729}" dt="2024-04-18T07:50:35.876" v="785" actId="20577"/>
          <ac:spMkLst>
            <pc:docMk/>
            <pc:sldMk cId="1172009996" sldId="263"/>
            <ac:spMk id="2" creationId="{3A7A59C5-D670-0474-7CDD-890B782E9598}"/>
          </ac:spMkLst>
        </pc:spChg>
        <pc:spChg chg="add mod">
          <ac:chgData name="Roman Krulický" userId="c237af99-472a-4e46-9b84-e51eb51fe9e3" providerId="ADAL" clId="{7985C2B9-465B-4467-885A-7EF6E16A0729}" dt="2024-04-18T07:51:36.396" v="786" actId="11529"/>
          <ac:spMkLst>
            <pc:docMk/>
            <pc:sldMk cId="1172009996" sldId="263"/>
            <ac:spMk id="3" creationId="{AC38BDEB-E714-73BF-55F2-D1F8D5A38C04}"/>
          </ac:spMkLst>
        </pc:spChg>
      </pc:sldChg>
      <pc:sldMasterChg chg="modTransition modSldLayout">
        <pc:chgData name="Roman Krulický" userId="c237af99-472a-4e46-9b84-e51eb51fe9e3" providerId="ADAL" clId="{7985C2B9-465B-4467-885A-7EF6E16A0729}" dt="2024-04-18T07:54:10.379" v="796"/>
        <pc:sldMasterMkLst>
          <pc:docMk/>
          <pc:sldMasterMk cId="882616118" sldId="2147483660"/>
        </pc:sldMasterMkLst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467536099" sldId="2147483661"/>
          </pc:sldLayoutMkLst>
        </pc:sldLayoutChg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378082048" sldId="2147483662"/>
          </pc:sldLayoutMkLst>
        </pc:sldLayoutChg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2739125024" sldId="2147483663"/>
          </pc:sldLayoutMkLst>
        </pc:sldLayoutChg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1802800509" sldId="2147483664"/>
          </pc:sldLayoutMkLst>
        </pc:sldLayoutChg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2043590202" sldId="2147483665"/>
          </pc:sldLayoutMkLst>
        </pc:sldLayoutChg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1656747133" sldId="2147483666"/>
          </pc:sldLayoutMkLst>
        </pc:sldLayoutChg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862161016" sldId="2147483667"/>
          </pc:sldLayoutMkLst>
        </pc:sldLayoutChg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824735562" sldId="2147483668"/>
          </pc:sldLayoutMkLst>
        </pc:sldLayoutChg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2811238384" sldId="2147483669"/>
          </pc:sldLayoutMkLst>
        </pc:sldLayoutChg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4071706478" sldId="2147483670"/>
          </pc:sldLayoutMkLst>
        </pc:sldLayoutChg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1301541504" sldId="2147483671"/>
          </pc:sldLayoutMkLst>
        </pc:sldLayoutChg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490435511" sldId="2147483672"/>
          </pc:sldLayoutMkLst>
        </pc:sldLayoutChg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3747203114" sldId="2147483673"/>
          </pc:sldLayoutMkLst>
        </pc:sldLayoutChg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3911065896" sldId="2147483674"/>
          </pc:sldLayoutMkLst>
        </pc:sldLayoutChg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2319672025" sldId="2147483675"/>
          </pc:sldLayoutMkLst>
        </pc:sldLayoutChg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952905019" sldId="2147483676"/>
          </pc:sldLayoutMkLst>
        </pc:sldLayoutChg>
        <pc:sldLayoutChg chg="modTransition">
          <pc:chgData name="Roman Krulický" userId="c237af99-472a-4e46-9b84-e51eb51fe9e3" providerId="ADAL" clId="{7985C2B9-465B-4467-885A-7EF6E16A0729}" dt="2024-04-18T07:54:10.379" v="796"/>
          <pc:sldLayoutMkLst>
            <pc:docMk/>
            <pc:sldMasterMk cId="882616118" sldId="2147483660"/>
            <pc:sldLayoutMk cId="2179851216" sldId="2147483677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E94653-B020-43D4-B876-49FA3C97F969}" type="doc">
      <dgm:prSet loTypeId="urn:microsoft.com/office/officeart/2005/8/layout/matrix1" loCatId="matrix" qsTypeId="urn:microsoft.com/office/officeart/2005/8/quickstyle/3d6" qsCatId="3D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3D061DFB-7BB1-4DE2-BC48-2FAD6323F406}">
      <dgm:prSet phldrT="[Text]"/>
      <dgm:spPr/>
      <dgm:t>
        <a:bodyPr/>
        <a:lstStyle/>
        <a:p>
          <a:r>
            <a:rPr lang="cs-CZ" dirty="0"/>
            <a:t>Přehled našich činností</a:t>
          </a:r>
        </a:p>
      </dgm:t>
    </dgm:pt>
    <dgm:pt modelId="{48676B8A-CAE5-45AB-A685-7ABEA66FA71C}" type="parTrans" cxnId="{912BFA8B-7301-4F24-A8BD-0F7A6DB9305A}">
      <dgm:prSet/>
      <dgm:spPr/>
      <dgm:t>
        <a:bodyPr/>
        <a:lstStyle/>
        <a:p>
          <a:endParaRPr lang="cs-CZ"/>
        </a:p>
      </dgm:t>
    </dgm:pt>
    <dgm:pt modelId="{B25AE9AD-E6E3-4B1B-BFEB-C600D93DF7CE}" type="sibTrans" cxnId="{912BFA8B-7301-4F24-A8BD-0F7A6DB9305A}">
      <dgm:prSet/>
      <dgm:spPr/>
      <dgm:t>
        <a:bodyPr/>
        <a:lstStyle/>
        <a:p>
          <a:endParaRPr lang="cs-CZ"/>
        </a:p>
      </dgm:t>
    </dgm:pt>
    <dgm:pt modelId="{B7743475-D2F0-4BEE-83B1-2CD162C7936E}">
      <dgm:prSet phldrT="[Text]"/>
      <dgm:spPr/>
      <dgm:t>
        <a:bodyPr/>
        <a:lstStyle/>
        <a:p>
          <a:r>
            <a:rPr lang="cs-CZ" dirty="0"/>
            <a:t>Velkoobchod</a:t>
          </a:r>
        </a:p>
      </dgm:t>
    </dgm:pt>
    <dgm:pt modelId="{325C53E1-C33B-4EF8-9C9B-EAC10288E557}" type="parTrans" cxnId="{D05E7AB5-2E34-4F17-91A2-120EB83E6766}">
      <dgm:prSet/>
      <dgm:spPr/>
      <dgm:t>
        <a:bodyPr/>
        <a:lstStyle/>
        <a:p>
          <a:endParaRPr lang="cs-CZ"/>
        </a:p>
      </dgm:t>
    </dgm:pt>
    <dgm:pt modelId="{BC60500C-D2A2-4402-88AB-ED0FA2ECF414}" type="sibTrans" cxnId="{D05E7AB5-2E34-4F17-91A2-120EB83E6766}">
      <dgm:prSet/>
      <dgm:spPr/>
      <dgm:t>
        <a:bodyPr/>
        <a:lstStyle/>
        <a:p>
          <a:endParaRPr lang="cs-CZ"/>
        </a:p>
      </dgm:t>
    </dgm:pt>
    <dgm:pt modelId="{85EA706D-5BC6-433D-82C9-455CC68E3612}">
      <dgm:prSet phldrT="[Text]"/>
      <dgm:spPr/>
      <dgm:t>
        <a:bodyPr/>
        <a:lstStyle/>
        <a:p>
          <a:r>
            <a:rPr lang="cs-CZ" dirty="0"/>
            <a:t>maloobchod</a:t>
          </a:r>
        </a:p>
      </dgm:t>
    </dgm:pt>
    <dgm:pt modelId="{1C7D2224-A5F3-4401-9469-D7427C5A2BE2}" type="parTrans" cxnId="{F99677E4-FCD0-416A-81BD-9DD4D70045EC}">
      <dgm:prSet/>
      <dgm:spPr/>
      <dgm:t>
        <a:bodyPr/>
        <a:lstStyle/>
        <a:p>
          <a:endParaRPr lang="cs-CZ"/>
        </a:p>
      </dgm:t>
    </dgm:pt>
    <dgm:pt modelId="{DBAF2F68-13BB-45E4-AF31-2AFDB241739D}" type="sibTrans" cxnId="{F99677E4-FCD0-416A-81BD-9DD4D70045EC}">
      <dgm:prSet/>
      <dgm:spPr/>
      <dgm:t>
        <a:bodyPr/>
        <a:lstStyle/>
        <a:p>
          <a:endParaRPr lang="cs-CZ"/>
        </a:p>
      </dgm:t>
    </dgm:pt>
    <dgm:pt modelId="{13E09D4B-A4FF-490A-A653-BF4668522287}">
      <dgm:prSet phldrT="[Text]"/>
      <dgm:spPr/>
      <dgm:t>
        <a:bodyPr/>
        <a:lstStyle/>
        <a:p>
          <a:r>
            <a:rPr lang="cs-CZ" dirty="0"/>
            <a:t>servis</a:t>
          </a:r>
        </a:p>
      </dgm:t>
    </dgm:pt>
    <dgm:pt modelId="{28AB2978-AA8E-4B31-98A2-64A98EE00A49}" type="parTrans" cxnId="{FDC111AF-2DB7-45DE-BC2B-544A162042BD}">
      <dgm:prSet/>
      <dgm:spPr/>
      <dgm:t>
        <a:bodyPr/>
        <a:lstStyle/>
        <a:p>
          <a:endParaRPr lang="cs-CZ"/>
        </a:p>
      </dgm:t>
    </dgm:pt>
    <dgm:pt modelId="{494993C5-A236-42D4-90F1-0FC563264C10}" type="sibTrans" cxnId="{FDC111AF-2DB7-45DE-BC2B-544A162042BD}">
      <dgm:prSet/>
      <dgm:spPr/>
      <dgm:t>
        <a:bodyPr/>
        <a:lstStyle/>
        <a:p>
          <a:endParaRPr lang="cs-CZ"/>
        </a:p>
      </dgm:t>
    </dgm:pt>
    <dgm:pt modelId="{95FADBAD-B2D3-4202-ACF0-B707640B576E}">
      <dgm:prSet phldrT="[Text]"/>
      <dgm:spPr/>
      <dgm:t>
        <a:bodyPr/>
        <a:lstStyle/>
        <a:p>
          <a:r>
            <a:rPr lang="cs-CZ" dirty="0"/>
            <a:t>reklama</a:t>
          </a:r>
        </a:p>
      </dgm:t>
    </dgm:pt>
    <dgm:pt modelId="{9B1B0220-7FA3-426C-9C57-5E5838E7AF75}" type="parTrans" cxnId="{A15D8D57-EF1F-4328-81E8-7E3D734CC2C6}">
      <dgm:prSet/>
      <dgm:spPr/>
      <dgm:t>
        <a:bodyPr/>
        <a:lstStyle/>
        <a:p>
          <a:endParaRPr lang="cs-CZ"/>
        </a:p>
      </dgm:t>
    </dgm:pt>
    <dgm:pt modelId="{3F09F2F9-8CD2-4C66-85B3-86AFAA76570A}" type="sibTrans" cxnId="{A15D8D57-EF1F-4328-81E8-7E3D734CC2C6}">
      <dgm:prSet/>
      <dgm:spPr/>
      <dgm:t>
        <a:bodyPr/>
        <a:lstStyle/>
        <a:p>
          <a:endParaRPr lang="cs-CZ"/>
        </a:p>
      </dgm:t>
    </dgm:pt>
    <dgm:pt modelId="{FEE43066-C597-4B3B-9FB9-0CE0EB54A96E}" type="pres">
      <dgm:prSet presAssocID="{12E94653-B020-43D4-B876-49FA3C97F969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3416077-3FAD-4A3F-911F-4A6E49965751}" type="pres">
      <dgm:prSet presAssocID="{12E94653-B020-43D4-B876-49FA3C97F969}" presName="matrix" presStyleCnt="0"/>
      <dgm:spPr/>
    </dgm:pt>
    <dgm:pt modelId="{D51E755E-A9DC-49F5-A420-1F87EF9829EF}" type="pres">
      <dgm:prSet presAssocID="{12E94653-B020-43D4-B876-49FA3C97F969}" presName="tile1" presStyleLbl="node1" presStyleIdx="0" presStyleCnt="4"/>
      <dgm:spPr/>
    </dgm:pt>
    <dgm:pt modelId="{963A6368-8EFF-4C4C-8BE4-2A0F0A39D4FA}" type="pres">
      <dgm:prSet presAssocID="{12E94653-B020-43D4-B876-49FA3C97F96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FFB740B-BD05-4A55-A03C-3B32A1799332}" type="pres">
      <dgm:prSet presAssocID="{12E94653-B020-43D4-B876-49FA3C97F969}" presName="tile2" presStyleLbl="node1" presStyleIdx="1" presStyleCnt="4"/>
      <dgm:spPr/>
    </dgm:pt>
    <dgm:pt modelId="{DDF383AE-F8F9-4412-8C85-43F9248C4FBA}" type="pres">
      <dgm:prSet presAssocID="{12E94653-B020-43D4-B876-49FA3C97F96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436A444-537D-4982-823A-F27E17418FA6}" type="pres">
      <dgm:prSet presAssocID="{12E94653-B020-43D4-B876-49FA3C97F969}" presName="tile3" presStyleLbl="node1" presStyleIdx="2" presStyleCnt="4"/>
      <dgm:spPr/>
    </dgm:pt>
    <dgm:pt modelId="{7EC90F8E-45B3-472F-B1E8-1FA5C2571596}" type="pres">
      <dgm:prSet presAssocID="{12E94653-B020-43D4-B876-49FA3C97F96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71E7FD9-E818-4B6B-9DCA-952FA0924C2D}" type="pres">
      <dgm:prSet presAssocID="{12E94653-B020-43D4-B876-49FA3C97F969}" presName="tile4" presStyleLbl="node1" presStyleIdx="3" presStyleCnt="4"/>
      <dgm:spPr/>
    </dgm:pt>
    <dgm:pt modelId="{30B36416-83DD-4EB6-9585-7DD719FBB3C7}" type="pres">
      <dgm:prSet presAssocID="{12E94653-B020-43D4-B876-49FA3C97F96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20895C21-DB20-44EC-BFFC-5C06DEEA0E92}" type="pres">
      <dgm:prSet presAssocID="{12E94653-B020-43D4-B876-49FA3C97F969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2B5BB90A-A727-42FB-8918-9F86F8EDA2A3}" type="presOf" srcId="{12E94653-B020-43D4-B876-49FA3C97F969}" destId="{FEE43066-C597-4B3B-9FB9-0CE0EB54A96E}" srcOrd="0" destOrd="0" presId="urn:microsoft.com/office/officeart/2005/8/layout/matrix1"/>
    <dgm:cxn modelId="{83F8C612-8A4F-4E60-82F2-D92ADB4777E1}" type="presOf" srcId="{13E09D4B-A4FF-490A-A653-BF4668522287}" destId="{7EC90F8E-45B3-472F-B1E8-1FA5C2571596}" srcOrd="1" destOrd="0" presId="urn:microsoft.com/office/officeart/2005/8/layout/matrix1"/>
    <dgm:cxn modelId="{08BBF966-D9D9-4652-9669-99E610D0B1E6}" type="presOf" srcId="{85EA706D-5BC6-433D-82C9-455CC68E3612}" destId="{2FFB740B-BD05-4A55-A03C-3B32A1799332}" srcOrd="0" destOrd="0" presId="urn:microsoft.com/office/officeart/2005/8/layout/matrix1"/>
    <dgm:cxn modelId="{A15D8D57-EF1F-4328-81E8-7E3D734CC2C6}" srcId="{3D061DFB-7BB1-4DE2-BC48-2FAD6323F406}" destId="{95FADBAD-B2D3-4202-ACF0-B707640B576E}" srcOrd="3" destOrd="0" parTransId="{9B1B0220-7FA3-426C-9C57-5E5838E7AF75}" sibTransId="{3F09F2F9-8CD2-4C66-85B3-86AFAA76570A}"/>
    <dgm:cxn modelId="{A3AC7381-4AC1-45F5-B83F-566F39FBE579}" type="presOf" srcId="{85EA706D-5BC6-433D-82C9-455CC68E3612}" destId="{DDF383AE-F8F9-4412-8C85-43F9248C4FBA}" srcOrd="1" destOrd="0" presId="urn:microsoft.com/office/officeart/2005/8/layout/matrix1"/>
    <dgm:cxn modelId="{912BFA8B-7301-4F24-A8BD-0F7A6DB9305A}" srcId="{12E94653-B020-43D4-B876-49FA3C97F969}" destId="{3D061DFB-7BB1-4DE2-BC48-2FAD6323F406}" srcOrd="0" destOrd="0" parTransId="{48676B8A-CAE5-45AB-A685-7ABEA66FA71C}" sibTransId="{B25AE9AD-E6E3-4B1B-BFEB-C600D93DF7CE}"/>
    <dgm:cxn modelId="{FB3535AA-1472-46AB-AB92-6CE7C0941E94}" type="presOf" srcId="{95FADBAD-B2D3-4202-ACF0-B707640B576E}" destId="{371E7FD9-E818-4B6B-9DCA-952FA0924C2D}" srcOrd="0" destOrd="0" presId="urn:microsoft.com/office/officeart/2005/8/layout/matrix1"/>
    <dgm:cxn modelId="{20A1B6AA-D4CE-40C5-8FC9-EA3155D11E5C}" type="presOf" srcId="{B7743475-D2F0-4BEE-83B1-2CD162C7936E}" destId="{D51E755E-A9DC-49F5-A420-1F87EF9829EF}" srcOrd="0" destOrd="0" presId="urn:microsoft.com/office/officeart/2005/8/layout/matrix1"/>
    <dgm:cxn modelId="{FDC111AF-2DB7-45DE-BC2B-544A162042BD}" srcId="{3D061DFB-7BB1-4DE2-BC48-2FAD6323F406}" destId="{13E09D4B-A4FF-490A-A653-BF4668522287}" srcOrd="2" destOrd="0" parTransId="{28AB2978-AA8E-4B31-98A2-64A98EE00A49}" sibTransId="{494993C5-A236-42D4-90F1-0FC563264C10}"/>
    <dgm:cxn modelId="{D05E7AB5-2E34-4F17-91A2-120EB83E6766}" srcId="{3D061DFB-7BB1-4DE2-BC48-2FAD6323F406}" destId="{B7743475-D2F0-4BEE-83B1-2CD162C7936E}" srcOrd="0" destOrd="0" parTransId="{325C53E1-C33B-4EF8-9C9B-EAC10288E557}" sibTransId="{BC60500C-D2A2-4402-88AB-ED0FA2ECF414}"/>
    <dgm:cxn modelId="{E137DCC2-43D1-44A1-8669-A217CA92C519}" type="presOf" srcId="{95FADBAD-B2D3-4202-ACF0-B707640B576E}" destId="{30B36416-83DD-4EB6-9585-7DD719FBB3C7}" srcOrd="1" destOrd="0" presId="urn:microsoft.com/office/officeart/2005/8/layout/matrix1"/>
    <dgm:cxn modelId="{F22DFDC3-0D59-4F49-8BFF-D47DF47B297A}" type="presOf" srcId="{13E09D4B-A4FF-490A-A653-BF4668522287}" destId="{5436A444-537D-4982-823A-F27E17418FA6}" srcOrd="0" destOrd="0" presId="urn:microsoft.com/office/officeart/2005/8/layout/matrix1"/>
    <dgm:cxn modelId="{E76593E1-54D5-4E26-89F1-D0BF31D3E31F}" type="presOf" srcId="{B7743475-D2F0-4BEE-83B1-2CD162C7936E}" destId="{963A6368-8EFF-4C4C-8BE4-2A0F0A39D4FA}" srcOrd="1" destOrd="0" presId="urn:microsoft.com/office/officeart/2005/8/layout/matrix1"/>
    <dgm:cxn modelId="{F99677E4-FCD0-416A-81BD-9DD4D70045EC}" srcId="{3D061DFB-7BB1-4DE2-BC48-2FAD6323F406}" destId="{85EA706D-5BC6-433D-82C9-455CC68E3612}" srcOrd="1" destOrd="0" parTransId="{1C7D2224-A5F3-4401-9469-D7427C5A2BE2}" sibTransId="{DBAF2F68-13BB-45E4-AF31-2AFDB241739D}"/>
    <dgm:cxn modelId="{D430AAF1-B7AE-424C-B3B1-38B6380CA7A1}" type="presOf" srcId="{3D061DFB-7BB1-4DE2-BC48-2FAD6323F406}" destId="{20895C21-DB20-44EC-BFFC-5C06DEEA0E92}" srcOrd="0" destOrd="0" presId="urn:microsoft.com/office/officeart/2005/8/layout/matrix1"/>
    <dgm:cxn modelId="{A88292DF-322F-46C9-AE9A-51CBA7BA3533}" type="presParOf" srcId="{FEE43066-C597-4B3B-9FB9-0CE0EB54A96E}" destId="{83416077-3FAD-4A3F-911F-4A6E49965751}" srcOrd="0" destOrd="0" presId="urn:microsoft.com/office/officeart/2005/8/layout/matrix1"/>
    <dgm:cxn modelId="{0E352E7D-9DA0-4B55-B2F9-D8E988F9BC00}" type="presParOf" srcId="{83416077-3FAD-4A3F-911F-4A6E49965751}" destId="{D51E755E-A9DC-49F5-A420-1F87EF9829EF}" srcOrd="0" destOrd="0" presId="urn:microsoft.com/office/officeart/2005/8/layout/matrix1"/>
    <dgm:cxn modelId="{3A7879A5-B716-43B0-9EE0-6E4EF7CEBA38}" type="presParOf" srcId="{83416077-3FAD-4A3F-911F-4A6E49965751}" destId="{963A6368-8EFF-4C4C-8BE4-2A0F0A39D4FA}" srcOrd="1" destOrd="0" presId="urn:microsoft.com/office/officeart/2005/8/layout/matrix1"/>
    <dgm:cxn modelId="{0F21C894-87CA-4613-8DC7-DFF5F5B0CD92}" type="presParOf" srcId="{83416077-3FAD-4A3F-911F-4A6E49965751}" destId="{2FFB740B-BD05-4A55-A03C-3B32A1799332}" srcOrd="2" destOrd="0" presId="urn:microsoft.com/office/officeart/2005/8/layout/matrix1"/>
    <dgm:cxn modelId="{4BFC3FD6-98DA-4221-B408-8249EF9A98A0}" type="presParOf" srcId="{83416077-3FAD-4A3F-911F-4A6E49965751}" destId="{DDF383AE-F8F9-4412-8C85-43F9248C4FBA}" srcOrd="3" destOrd="0" presId="urn:microsoft.com/office/officeart/2005/8/layout/matrix1"/>
    <dgm:cxn modelId="{E17D1A5B-63A1-4518-91F2-6CCF4D5B407F}" type="presParOf" srcId="{83416077-3FAD-4A3F-911F-4A6E49965751}" destId="{5436A444-537D-4982-823A-F27E17418FA6}" srcOrd="4" destOrd="0" presId="urn:microsoft.com/office/officeart/2005/8/layout/matrix1"/>
    <dgm:cxn modelId="{D439B397-89A5-47FA-A1C1-9B6BEFE26629}" type="presParOf" srcId="{83416077-3FAD-4A3F-911F-4A6E49965751}" destId="{7EC90F8E-45B3-472F-B1E8-1FA5C2571596}" srcOrd="5" destOrd="0" presId="urn:microsoft.com/office/officeart/2005/8/layout/matrix1"/>
    <dgm:cxn modelId="{DE9154D6-D4A8-4D2A-99AC-4F55B9770B86}" type="presParOf" srcId="{83416077-3FAD-4A3F-911F-4A6E49965751}" destId="{371E7FD9-E818-4B6B-9DCA-952FA0924C2D}" srcOrd="6" destOrd="0" presId="urn:microsoft.com/office/officeart/2005/8/layout/matrix1"/>
    <dgm:cxn modelId="{9FA73926-0A15-4526-95C9-B2AB3284FD09}" type="presParOf" srcId="{83416077-3FAD-4A3F-911F-4A6E49965751}" destId="{30B36416-83DD-4EB6-9585-7DD719FBB3C7}" srcOrd="7" destOrd="0" presId="urn:microsoft.com/office/officeart/2005/8/layout/matrix1"/>
    <dgm:cxn modelId="{97E19260-C6B3-44BD-9AD2-7B478966B9FE}" type="presParOf" srcId="{FEE43066-C597-4B3B-9FB9-0CE0EB54A96E}" destId="{20895C21-DB20-44EC-BFFC-5C06DEEA0E9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1E755E-A9DC-49F5-A420-1F87EF9829EF}">
      <dsp:nvSpPr>
        <dsp:cNvPr id="0" name=""/>
        <dsp:cNvSpPr/>
      </dsp:nvSpPr>
      <dsp:spPr>
        <a:xfrm rot="16200000">
          <a:off x="1591072" y="-1591072"/>
          <a:ext cx="1770856" cy="4953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Velkoobchod</a:t>
          </a:r>
        </a:p>
      </dsp:txBody>
      <dsp:txXfrm rot="5400000">
        <a:off x="0" y="0"/>
        <a:ext cx="4953000" cy="1328142"/>
      </dsp:txXfrm>
    </dsp:sp>
    <dsp:sp modelId="{2FFB740B-BD05-4A55-A03C-3B32A1799332}">
      <dsp:nvSpPr>
        <dsp:cNvPr id="0" name=""/>
        <dsp:cNvSpPr/>
      </dsp:nvSpPr>
      <dsp:spPr>
        <a:xfrm>
          <a:off x="4953000" y="0"/>
          <a:ext cx="4953000" cy="1770856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maloobchod</a:t>
          </a:r>
        </a:p>
      </dsp:txBody>
      <dsp:txXfrm>
        <a:off x="4953000" y="0"/>
        <a:ext cx="4953000" cy="1328142"/>
      </dsp:txXfrm>
    </dsp:sp>
    <dsp:sp modelId="{5436A444-537D-4982-823A-F27E17418FA6}">
      <dsp:nvSpPr>
        <dsp:cNvPr id="0" name=""/>
        <dsp:cNvSpPr/>
      </dsp:nvSpPr>
      <dsp:spPr>
        <a:xfrm rot="10800000">
          <a:off x="0" y="1770856"/>
          <a:ext cx="4953000" cy="1770856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servis</a:t>
          </a:r>
        </a:p>
      </dsp:txBody>
      <dsp:txXfrm rot="10800000">
        <a:off x="0" y="2213569"/>
        <a:ext cx="4953000" cy="1328142"/>
      </dsp:txXfrm>
    </dsp:sp>
    <dsp:sp modelId="{371E7FD9-E818-4B6B-9DCA-952FA0924C2D}">
      <dsp:nvSpPr>
        <dsp:cNvPr id="0" name=""/>
        <dsp:cNvSpPr/>
      </dsp:nvSpPr>
      <dsp:spPr>
        <a:xfrm rot="5400000">
          <a:off x="6544072" y="179783"/>
          <a:ext cx="1770856" cy="4953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reklama</a:t>
          </a:r>
        </a:p>
      </dsp:txBody>
      <dsp:txXfrm rot="-5400000">
        <a:off x="4953000" y="2213569"/>
        <a:ext cx="4953000" cy="1328142"/>
      </dsp:txXfrm>
    </dsp:sp>
    <dsp:sp modelId="{20895C21-DB20-44EC-BFFC-5C06DEEA0E92}">
      <dsp:nvSpPr>
        <dsp:cNvPr id="0" name=""/>
        <dsp:cNvSpPr/>
      </dsp:nvSpPr>
      <dsp:spPr>
        <a:xfrm>
          <a:off x="3467100" y="1328142"/>
          <a:ext cx="2971800" cy="885428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Přehled našich činností</a:t>
          </a:r>
        </a:p>
      </dsp:txBody>
      <dsp:txXfrm>
        <a:off x="3510323" y="1371365"/>
        <a:ext cx="2885354" cy="798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E71DC-8079-4EEF-8184-ADF11150416F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E576F-C362-4FB2-9D84-1A4C12A244A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1052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K prezentaci jsou doplněny soubory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1E576F-C362-4FB2-9D84-1A4C12A244A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6530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536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1706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1541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0435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203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1065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9672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2905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9851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082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9125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800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3590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6747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2161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4735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238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704E5-E5BA-46B6-9941-8D6EDF487435}" type="datetimeFigureOut">
              <a:rPr lang="cs-CZ" smtClean="0"/>
              <a:t>18.04.2024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B8FA5-5541-42F0-BF03-B2B6DE86F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26161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cmsd-my.sharepoint.com/personal/it-romankrulicky_stredniskola_net/Documents/!!!IT%202025/III.IT/APP/POWERPOINT/odb&#283;ratel&#233;.xls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B57136-65C6-3C68-2AEF-83FD894C95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KLM, a.s.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B895D67-DCE8-E9A9-802E-9148A2F7E1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Na rozcestí 36, Humpolec</a:t>
            </a:r>
          </a:p>
        </p:txBody>
      </p:sp>
    </p:spTree>
    <p:extLst>
      <p:ext uri="{BB962C8B-B14F-4D97-AF65-F5344CB8AC3E}">
        <p14:creationId xmlns:p14="http://schemas.microsoft.com/office/powerpoint/2010/main" val="1327326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487DC9-689E-DFCB-2E10-1DC96D93F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Prezentace firmy KLM, </a:t>
            </a:r>
            <a:r>
              <a:rPr lang="cs-CZ" dirty="0" err="1"/>
              <a:t>a.s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0C11F5-579B-867C-02DD-84B16FDD5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Vážení obchodní přátelé, naše firma se zabývá řadou činností – výrobou, velkoobchodem i maloobchodem. Spolupracujeme s řadou partnerů a doufáme, že i Vy se mezi ně zařadíte.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7531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17B71C-99F7-1021-EA75-1B5CA9DCD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Logo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2E11FF3-13EA-C1D0-771A-E9DD1E556BE7}"/>
              </a:ext>
            </a:extLst>
          </p:cNvPr>
          <p:cNvSpPr/>
          <p:nvPr/>
        </p:nvSpPr>
        <p:spPr>
          <a:xfrm>
            <a:off x="2646947" y="1925053"/>
            <a:ext cx="1512000" cy="1080000"/>
          </a:xfrm>
          <a:prstGeom prst="rect">
            <a:avLst/>
          </a:prstGeom>
          <a:solidFill>
            <a:schemeClr val="tx2">
              <a:lumMod val="75000"/>
              <a:lumOff val="25000"/>
              <a:alpha val="94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rgbClr val="FF0000"/>
                </a:solidFill>
              </a:rPr>
              <a:t>KLM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513AF0B3-F608-76BA-EB7C-92934459F2EB}"/>
              </a:ext>
            </a:extLst>
          </p:cNvPr>
          <p:cNvSpPr/>
          <p:nvPr/>
        </p:nvSpPr>
        <p:spPr>
          <a:xfrm>
            <a:off x="5448000" y="2285053"/>
            <a:ext cx="648000" cy="360000"/>
          </a:xfrm>
          <a:prstGeom prst="rect">
            <a:avLst/>
          </a:prstGeom>
          <a:solidFill>
            <a:schemeClr val="tx2">
              <a:lumMod val="75000"/>
              <a:lumOff val="25000"/>
              <a:alpha val="94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rgbClr val="FF0000"/>
                </a:solidFill>
              </a:rPr>
              <a:t>KLM</a:t>
            </a:r>
          </a:p>
        </p:txBody>
      </p:sp>
    </p:spTree>
    <p:extLst>
      <p:ext uri="{BB962C8B-B14F-4D97-AF65-F5344CB8AC3E}">
        <p14:creationId xmlns:p14="http://schemas.microsoft.com/office/powerpoint/2010/main" val="2285498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994F75-88AC-97E9-C228-9FAA9011B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Přehled našich činností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657D0DA6-803F-76DE-49C0-56F60EABF4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0838808"/>
              </p:ext>
            </p:extLst>
          </p:nvPr>
        </p:nvGraphicFramePr>
        <p:xfrm>
          <a:off x="1141413" y="2249488"/>
          <a:ext cx="9906000" cy="3541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714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895C21-DB20-44EC-BFFC-5C06DEEA0E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20895C21-DB20-44EC-BFFC-5C06DEEA0E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1E755E-A9DC-49F5-A420-1F87EF9829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D51E755E-A9DC-49F5-A420-1F87EF9829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FFB740B-BD05-4A55-A03C-3B32A17993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2FFB740B-BD05-4A55-A03C-3B32A17993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436A444-537D-4982-823A-F27E17418F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5436A444-537D-4982-823A-F27E17418F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1E7FD9-E818-4B6B-9DCA-952FA0924C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371E7FD9-E818-4B6B-9DCA-952FA0924C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4676B9-1A7C-0A88-C41D-AC8CF31FB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Naše heslo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C45749-40C0-9402-5848-76732C0CD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/>
              <a:t>Náš zákazník = náš pán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>
                <a:hlinkClick r:id="rId2"/>
              </a:rPr>
              <a:t>Zde je přehled našich zákazníků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9260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3C399E-36B9-ED01-0159-697428EA7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Naše cíle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FA001D-49BE-5D78-E422-80E3D2275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"/>
            </a:pPr>
            <a:r>
              <a:rPr lang="cs-CZ" dirty="0"/>
              <a:t>Spokojení zákazníci</a:t>
            </a:r>
          </a:p>
          <a:p>
            <a:pPr>
              <a:buFont typeface="Wingdings" panose="05000000000000000000" pitchFamily="2" charset="2"/>
              <a:buChar char=""/>
            </a:pPr>
            <a:r>
              <a:rPr lang="cs-CZ" dirty="0"/>
              <a:t>Rozvoj firmy podle strategického plánu</a:t>
            </a:r>
          </a:p>
          <a:p>
            <a:pPr>
              <a:buFont typeface="Wingdings" panose="05000000000000000000" pitchFamily="2" charset="2"/>
              <a:buChar char=""/>
            </a:pPr>
            <a:r>
              <a:rPr lang="cs-CZ" dirty="0"/>
              <a:t>Účast na charitativních akcích</a:t>
            </a:r>
          </a:p>
          <a:p>
            <a:pPr>
              <a:buFont typeface="Wingdings" panose="05000000000000000000" pitchFamily="2" charset="2"/>
              <a:buChar char=""/>
            </a:pPr>
            <a:r>
              <a:rPr lang="cs-CZ" dirty="0"/>
              <a:t>Uvedení nového výrobku na trh v červnu 2023</a:t>
            </a:r>
          </a:p>
        </p:txBody>
      </p:sp>
    </p:spTree>
    <p:extLst>
      <p:ext uri="{BB962C8B-B14F-4D97-AF65-F5344CB8AC3E}">
        <p14:creationId xmlns:p14="http://schemas.microsoft.com/office/powerpoint/2010/main" val="1719448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7B5BEB-EB55-9400-6642-6E8F7B5FA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Rozvaha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E265133B-36A2-EC24-1C1E-690C81250C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2784367"/>
              </p:ext>
            </p:extLst>
          </p:nvPr>
        </p:nvGraphicFramePr>
        <p:xfrm>
          <a:off x="2141621" y="2393867"/>
          <a:ext cx="8241632" cy="2658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1642">
                  <a:extLst>
                    <a:ext uri="{9D8B030D-6E8A-4147-A177-3AD203B41FA5}">
                      <a16:colId xmlns:a16="http://schemas.microsoft.com/office/drawing/2014/main" val="1375120261"/>
                    </a:ext>
                  </a:extLst>
                </a:gridCol>
                <a:gridCol w="1323474">
                  <a:extLst>
                    <a:ext uri="{9D8B030D-6E8A-4147-A177-3AD203B41FA5}">
                      <a16:colId xmlns:a16="http://schemas.microsoft.com/office/drawing/2014/main" val="936573420"/>
                    </a:ext>
                  </a:extLst>
                </a:gridCol>
                <a:gridCol w="3056021">
                  <a:extLst>
                    <a:ext uri="{9D8B030D-6E8A-4147-A177-3AD203B41FA5}">
                      <a16:colId xmlns:a16="http://schemas.microsoft.com/office/drawing/2014/main" val="3654304975"/>
                    </a:ext>
                  </a:extLst>
                </a:gridCol>
                <a:gridCol w="950495">
                  <a:extLst>
                    <a:ext uri="{9D8B030D-6E8A-4147-A177-3AD203B41FA5}">
                      <a16:colId xmlns:a16="http://schemas.microsoft.com/office/drawing/2014/main" val="851019226"/>
                    </a:ext>
                  </a:extLst>
                </a:gridCol>
              </a:tblGrid>
              <a:tr h="433554">
                <a:tc gridSpan="4">
                  <a:txBody>
                    <a:bodyPr/>
                    <a:lstStyle/>
                    <a:p>
                      <a:pPr algn="ctr"/>
                      <a:r>
                        <a:rPr lang="cs-CZ" dirty="0"/>
                        <a:t>Rozvaha</a:t>
                      </a:r>
                    </a:p>
                  </a:txBody>
                  <a:tcPr>
                    <a:lnL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86013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cs-CZ" dirty="0"/>
                        <a:t>AKTIVA</a:t>
                      </a:r>
                    </a:p>
                  </a:txBody>
                  <a:tcPr>
                    <a:lnL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dirty="0"/>
                        <a:t>PASIVA</a:t>
                      </a: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914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Dlouhodobý majetek</a:t>
                      </a:r>
                    </a:p>
                  </a:txBody>
                  <a:tcPr>
                    <a:lnL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0.5</a:t>
                      </a: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Základní jmění</a:t>
                      </a: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</a:t>
                      </a: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0668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Hmotný majetek</a:t>
                      </a:r>
                    </a:p>
                  </a:txBody>
                  <a:tcPr>
                    <a:lnL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12</a:t>
                      </a: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Fondy ze zisku</a:t>
                      </a: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0.8</a:t>
                      </a: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3142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Finanční majetek</a:t>
                      </a:r>
                    </a:p>
                  </a:txBody>
                  <a:tcPr>
                    <a:lnL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</a:t>
                      </a: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Hospodářský výsledek</a:t>
                      </a: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0.7</a:t>
                      </a: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279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Zásoby</a:t>
                      </a:r>
                    </a:p>
                  </a:txBody>
                  <a:tcPr>
                    <a:lnL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0.8</a:t>
                      </a: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Nerozdělený zisk</a:t>
                      </a: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0.1</a:t>
                      </a: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5215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Krátkodobé pohledávky</a:t>
                      </a:r>
                    </a:p>
                  </a:txBody>
                  <a:tcPr>
                    <a:lnL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1.1</a:t>
                      </a: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Bankovní úvěry</a:t>
                      </a: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9</a:t>
                      </a:r>
                    </a:p>
                  </a:txBody>
                  <a:tcPr>
                    <a:lnL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0232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991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7A59C5-D670-0474-7CDD-890B782E9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Děkujeme za pozornost</a:t>
            </a:r>
          </a:p>
        </p:txBody>
      </p:sp>
      <p:sp>
        <p:nvSpPr>
          <p:cNvPr id="3" name="Tlačítko akce: Přejít domů 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AC38BDEB-E714-73BF-55F2-D1F8D5A38C04}"/>
              </a:ext>
            </a:extLst>
          </p:cNvPr>
          <p:cNvSpPr/>
          <p:nvPr/>
        </p:nvSpPr>
        <p:spPr>
          <a:xfrm>
            <a:off x="10635916" y="5835316"/>
            <a:ext cx="1094873" cy="757989"/>
          </a:xfrm>
          <a:prstGeom prst="actionButtonHo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2009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bvo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vo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TM04033919[[fn=Obvod]]</Template>
  <TotalTime>32</TotalTime>
  <Words>139</Words>
  <Application>Microsoft Office PowerPoint</Application>
  <PresentationFormat>Širokoúhlá obrazovka</PresentationFormat>
  <Paragraphs>49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Aptos</vt:lpstr>
      <vt:lpstr>Arial</vt:lpstr>
      <vt:lpstr>Calibri</vt:lpstr>
      <vt:lpstr>Tw Cen MT</vt:lpstr>
      <vt:lpstr>Wingdings</vt:lpstr>
      <vt:lpstr>Obvod</vt:lpstr>
      <vt:lpstr>KLM, a.s.</vt:lpstr>
      <vt:lpstr>Prezentace firmy KLM, a.s</vt:lpstr>
      <vt:lpstr>Logo</vt:lpstr>
      <vt:lpstr>Přehled našich činností</vt:lpstr>
      <vt:lpstr>Naše heslo</vt:lpstr>
      <vt:lpstr>Naše cíle</vt:lpstr>
      <vt:lpstr>Rozvaha</vt:lpstr>
      <vt:lpstr>Děkujeme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KLM, a.s.</dc:title>
  <dc:creator>Roman Krulický</dc:creator>
  <cp:lastModifiedBy>Roman Krulický</cp:lastModifiedBy>
  <cp:revision>1</cp:revision>
  <cp:lastPrinted>2024-04-18T07:57:44Z</cp:lastPrinted>
  <dcterms:created xsi:type="dcterms:W3CDTF">2024-04-18T07:24:57Z</dcterms:created>
  <dcterms:modified xsi:type="dcterms:W3CDTF">2024-04-18T07:58:05Z</dcterms:modified>
</cp:coreProperties>
</file>