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7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07.02.2024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KLM 2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SNÍMEK VLOŽENÝ Z JINÉ PREZENTACE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Předvádění na obrazovce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sady Office</vt:lpstr>
      <vt:lpstr>KLM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KLM 2</dc:title>
  <dc:creator>Uzivatel</dc:creator>
  <cp:lastModifiedBy>Olga Krankusová</cp:lastModifiedBy>
  <cp:revision>2</cp:revision>
  <dcterms:created xsi:type="dcterms:W3CDTF">2013-02-05T15:36:13Z</dcterms:created>
  <dcterms:modified xsi:type="dcterms:W3CDTF">2024-02-07T05:50:46Z</dcterms:modified>
</cp:coreProperties>
</file>