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138CC3-1DFC-408A-9AF8-A5E889E77AA2}" v="70" dt="2024-04-22T07:59:37.2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Krulický" userId="c237af99-472a-4e46-9b84-e51eb51fe9e3" providerId="ADAL" clId="{0D138CC3-1DFC-408A-9AF8-A5E889E77AA2}"/>
    <pc:docChg chg="addSld modSld modMainMaster modShowInfo">
      <pc:chgData name="Roman Krulický" userId="c237af99-472a-4e46-9b84-e51eb51fe9e3" providerId="ADAL" clId="{0D138CC3-1DFC-408A-9AF8-A5E889E77AA2}" dt="2024-04-22T07:59:00.490" v="93"/>
      <pc:docMkLst>
        <pc:docMk/>
      </pc:docMkLst>
      <pc:sldChg chg="modSp new mod modTransition">
        <pc:chgData name="Roman Krulický" userId="c237af99-472a-4e46-9b84-e51eb51fe9e3" providerId="ADAL" clId="{0D138CC3-1DFC-408A-9AF8-A5E889E77AA2}" dt="2024-04-22T07:59:00.490" v="93"/>
        <pc:sldMkLst>
          <pc:docMk/>
          <pc:sldMk cId="1425597393" sldId="256"/>
        </pc:sldMkLst>
        <pc:spChg chg="mod">
          <ac:chgData name="Roman Krulický" userId="c237af99-472a-4e46-9b84-e51eb51fe9e3" providerId="ADAL" clId="{0D138CC3-1DFC-408A-9AF8-A5E889E77AA2}" dt="2024-04-22T07:59:00.490" v="93"/>
          <ac:spMkLst>
            <pc:docMk/>
            <pc:sldMk cId="1425597393" sldId="256"/>
            <ac:spMk id="2" creationId="{09123270-923A-503D-2F08-0239FE7CF860}"/>
          </ac:spMkLst>
        </pc:spChg>
        <pc:spChg chg="mod">
          <ac:chgData name="Roman Krulický" userId="c237af99-472a-4e46-9b84-e51eb51fe9e3" providerId="ADAL" clId="{0D138CC3-1DFC-408A-9AF8-A5E889E77AA2}" dt="2024-04-22T07:59:00.490" v="93"/>
          <ac:spMkLst>
            <pc:docMk/>
            <pc:sldMk cId="1425597393" sldId="256"/>
            <ac:spMk id="3" creationId="{F942D9CF-DF22-157B-0101-E8ECB629FE4E}"/>
          </ac:spMkLst>
        </pc:spChg>
      </pc:sldChg>
      <pc:sldChg chg="addSp delSp modSp new mod modTransition modAnim">
        <pc:chgData name="Roman Krulický" userId="c237af99-472a-4e46-9b84-e51eb51fe9e3" providerId="ADAL" clId="{0D138CC3-1DFC-408A-9AF8-A5E889E77AA2}" dt="2024-04-22T07:59:00.490" v="93"/>
        <pc:sldMkLst>
          <pc:docMk/>
          <pc:sldMk cId="1205360481" sldId="257"/>
        </pc:sldMkLst>
        <pc:spChg chg="mod">
          <ac:chgData name="Roman Krulický" userId="c237af99-472a-4e46-9b84-e51eb51fe9e3" providerId="ADAL" clId="{0D138CC3-1DFC-408A-9AF8-A5E889E77AA2}" dt="2024-04-22T07:59:00.490" v="93"/>
          <ac:spMkLst>
            <pc:docMk/>
            <pc:sldMk cId="1205360481" sldId="257"/>
            <ac:spMk id="2" creationId="{9DE4FAB1-52E9-9BD1-3AA9-6E59417CC4A7}"/>
          </ac:spMkLst>
        </pc:spChg>
        <pc:spChg chg="del">
          <ac:chgData name="Roman Krulický" userId="c237af99-472a-4e46-9b84-e51eb51fe9e3" providerId="ADAL" clId="{0D138CC3-1DFC-408A-9AF8-A5E889E77AA2}" dt="2024-04-22T07:40:47.005" v="15" actId="1957"/>
          <ac:spMkLst>
            <pc:docMk/>
            <pc:sldMk cId="1205360481" sldId="257"/>
            <ac:spMk id="3" creationId="{3B58DE65-BC16-F8C5-C0A5-95E575780789}"/>
          </ac:spMkLst>
        </pc:spChg>
        <pc:graphicFrameChg chg="add mod">
          <ac:chgData name="Roman Krulický" userId="c237af99-472a-4e46-9b84-e51eb51fe9e3" providerId="ADAL" clId="{0D138CC3-1DFC-408A-9AF8-A5E889E77AA2}" dt="2024-04-22T07:58:09.457" v="89"/>
          <ac:graphicFrameMkLst>
            <pc:docMk/>
            <pc:sldMk cId="1205360481" sldId="257"/>
            <ac:graphicFrameMk id="6" creationId="{E35EDED1-B556-F3DC-DA10-49D04BE12BA2}"/>
          </ac:graphicFrameMkLst>
        </pc:graphicFrameChg>
      </pc:sldChg>
      <pc:sldChg chg="addSp delSp modSp new mod modTransition">
        <pc:chgData name="Roman Krulický" userId="c237af99-472a-4e46-9b84-e51eb51fe9e3" providerId="ADAL" clId="{0D138CC3-1DFC-408A-9AF8-A5E889E77AA2}" dt="2024-04-22T07:59:00.490" v="93"/>
        <pc:sldMkLst>
          <pc:docMk/>
          <pc:sldMk cId="2779361608" sldId="258"/>
        </pc:sldMkLst>
        <pc:spChg chg="mod">
          <ac:chgData name="Roman Krulický" userId="c237af99-472a-4e46-9b84-e51eb51fe9e3" providerId="ADAL" clId="{0D138CC3-1DFC-408A-9AF8-A5E889E77AA2}" dt="2024-04-22T07:59:00.490" v="93"/>
          <ac:spMkLst>
            <pc:docMk/>
            <pc:sldMk cId="2779361608" sldId="258"/>
            <ac:spMk id="2" creationId="{538C435C-8099-F860-E2F6-C6FC0330840A}"/>
          </ac:spMkLst>
        </pc:spChg>
        <pc:spChg chg="del">
          <ac:chgData name="Roman Krulický" userId="c237af99-472a-4e46-9b84-e51eb51fe9e3" providerId="ADAL" clId="{0D138CC3-1DFC-408A-9AF8-A5E889E77AA2}" dt="2024-04-22T07:50:56.824" v="65" actId="1032"/>
          <ac:spMkLst>
            <pc:docMk/>
            <pc:sldMk cId="2779361608" sldId="258"/>
            <ac:spMk id="3" creationId="{30310A12-9570-602C-D519-DF133D588EE3}"/>
          </ac:spMkLst>
        </pc:spChg>
        <pc:graphicFrameChg chg="add mod modGraphic">
          <ac:chgData name="Roman Krulický" userId="c237af99-472a-4e46-9b84-e51eb51fe9e3" providerId="ADAL" clId="{0D138CC3-1DFC-408A-9AF8-A5E889E77AA2}" dt="2024-04-22T07:58:09.457" v="89"/>
          <ac:graphicFrameMkLst>
            <pc:docMk/>
            <pc:sldMk cId="2779361608" sldId="258"/>
            <ac:graphicFrameMk id="4" creationId="{2C64116C-6F93-5B0C-6381-29F13F68C984}"/>
          </ac:graphicFrameMkLst>
        </pc:graphicFrameChg>
      </pc:sldChg>
      <pc:sldMasterChg chg="modTransition modAnim modSldLayout">
        <pc:chgData name="Roman Krulický" userId="c237af99-472a-4e46-9b84-e51eb51fe9e3" providerId="ADAL" clId="{0D138CC3-1DFC-408A-9AF8-A5E889E77AA2}" dt="2024-04-22T07:53:01.936" v="87"/>
        <pc:sldMasterMkLst>
          <pc:docMk/>
          <pc:sldMasterMk cId="725744371" sldId="2147483648"/>
        </pc:sldMasterMkLst>
        <pc:sldLayoutChg chg="modTransition">
          <pc:chgData name="Roman Krulický" userId="c237af99-472a-4e46-9b84-e51eb51fe9e3" providerId="ADAL" clId="{0D138CC3-1DFC-408A-9AF8-A5E889E77AA2}" dt="2024-04-22T07:53:01.936" v="87"/>
          <pc:sldLayoutMkLst>
            <pc:docMk/>
            <pc:sldMasterMk cId="725744371" sldId="2147483648"/>
            <pc:sldLayoutMk cId="1285432672" sldId="2147483649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3:01.936" v="87"/>
          <pc:sldLayoutMkLst>
            <pc:docMk/>
            <pc:sldMasterMk cId="725744371" sldId="2147483648"/>
            <pc:sldLayoutMk cId="2559784771" sldId="2147483650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3:01.936" v="87"/>
          <pc:sldLayoutMkLst>
            <pc:docMk/>
            <pc:sldMasterMk cId="725744371" sldId="2147483648"/>
            <pc:sldLayoutMk cId="1181282016" sldId="2147483651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3:01.936" v="87"/>
          <pc:sldLayoutMkLst>
            <pc:docMk/>
            <pc:sldMasterMk cId="725744371" sldId="2147483648"/>
            <pc:sldLayoutMk cId="1183407736" sldId="2147483652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3:01.936" v="87"/>
          <pc:sldLayoutMkLst>
            <pc:docMk/>
            <pc:sldMasterMk cId="725744371" sldId="2147483648"/>
            <pc:sldLayoutMk cId="517245561" sldId="2147483653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3:01.936" v="87"/>
          <pc:sldLayoutMkLst>
            <pc:docMk/>
            <pc:sldMasterMk cId="725744371" sldId="2147483648"/>
            <pc:sldLayoutMk cId="171873069" sldId="2147483654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3:01.936" v="87"/>
          <pc:sldLayoutMkLst>
            <pc:docMk/>
            <pc:sldMasterMk cId="725744371" sldId="2147483648"/>
            <pc:sldLayoutMk cId="2613239009" sldId="2147483655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3:01.936" v="87"/>
          <pc:sldLayoutMkLst>
            <pc:docMk/>
            <pc:sldMasterMk cId="725744371" sldId="2147483648"/>
            <pc:sldLayoutMk cId="809211350" sldId="2147483656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3:01.936" v="87"/>
          <pc:sldLayoutMkLst>
            <pc:docMk/>
            <pc:sldMasterMk cId="725744371" sldId="2147483648"/>
            <pc:sldLayoutMk cId="3802142715" sldId="2147483657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3:01.936" v="87"/>
          <pc:sldLayoutMkLst>
            <pc:docMk/>
            <pc:sldMasterMk cId="725744371" sldId="2147483648"/>
            <pc:sldLayoutMk cId="3741514379" sldId="2147483658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3:01.936" v="87"/>
          <pc:sldLayoutMkLst>
            <pc:docMk/>
            <pc:sldMasterMk cId="725744371" sldId="2147483648"/>
            <pc:sldLayoutMk cId="432192460" sldId="2147483659"/>
          </pc:sldLayoutMkLst>
        </pc:sldLayoutChg>
      </pc:sldMasterChg>
      <pc:sldMasterChg chg="modTransition modAnim modSldLayout">
        <pc:chgData name="Roman Krulický" userId="c237af99-472a-4e46-9b84-e51eb51fe9e3" providerId="ADAL" clId="{0D138CC3-1DFC-408A-9AF8-A5E889E77AA2}" dt="2024-04-22T07:58:09.457" v="89"/>
        <pc:sldMasterMkLst>
          <pc:docMk/>
          <pc:sldMasterMk cId="876299163" sldId="2147483660"/>
        </pc:sldMasterMkLst>
        <pc:sldLayoutChg chg="modTransition">
          <pc:chgData name="Roman Krulický" userId="c237af99-472a-4e46-9b84-e51eb51fe9e3" providerId="ADAL" clId="{0D138CC3-1DFC-408A-9AF8-A5E889E77AA2}" dt="2024-04-22T07:58:09.457" v="89"/>
          <pc:sldLayoutMkLst>
            <pc:docMk/>
            <pc:sldMasterMk cId="876299163" sldId="2147483660"/>
            <pc:sldLayoutMk cId="549569607" sldId="2147483661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09.457" v="89"/>
          <pc:sldLayoutMkLst>
            <pc:docMk/>
            <pc:sldMasterMk cId="876299163" sldId="2147483660"/>
            <pc:sldLayoutMk cId="721310390" sldId="2147483663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09.457" v="89"/>
          <pc:sldLayoutMkLst>
            <pc:docMk/>
            <pc:sldMasterMk cId="876299163" sldId="2147483660"/>
            <pc:sldLayoutMk cId="1734068207" sldId="2147483664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09.457" v="89"/>
          <pc:sldLayoutMkLst>
            <pc:docMk/>
            <pc:sldMasterMk cId="876299163" sldId="2147483660"/>
            <pc:sldLayoutMk cId="43370222" sldId="2147483665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09.457" v="89"/>
          <pc:sldLayoutMkLst>
            <pc:docMk/>
            <pc:sldMasterMk cId="876299163" sldId="2147483660"/>
            <pc:sldLayoutMk cId="3420629353" sldId="2147483666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09.457" v="89"/>
          <pc:sldLayoutMkLst>
            <pc:docMk/>
            <pc:sldMasterMk cId="876299163" sldId="2147483660"/>
            <pc:sldLayoutMk cId="2640665970" sldId="2147483667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09.457" v="89"/>
          <pc:sldLayoutMkLst>
            <pc:docMk/>
            <pc:sldMasterMk cId="876299163" sldId="2147483660"/>
            <pc:sldLayoutMk cId="1694108983" sldId="2147483668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09.457" v="89"/>
          <pc:sldLayoutMkLst>
            <pc:docMk/>
            <pc:sldMasterMk cId="876299163" sldId="2147483660"/>
            <pc:sldLayoutMk cId="603609554" sldId="2147483669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09.457" v="89"/>
          <pc:sldLayoutMkLst>
            <pc:docMk/>
            <pc:sldMasterMk cId="876299163" sldId="2147483660"/>
            <pc:sldLayoutMk cId="4127276947" sldId="2147483676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09.457" v="89"/>
          <pc:sldLayoutMkLst>
            <pc:docMk/>
            <pc:sldMasterMk cId="876299163" sldId="2147483660"/>
            <pc:sldLayoutMk cId="283733211" sldId="2147483677"/>
          </pc:sldLayoutMkLst>
        </pc:sldLayoutChg>
      </pc:sldMasterChg>
      <pc:sldMasterChg chg="modTransition modAnim modSldLayout">
        <pc:chgData name="Roman Krulický" userId="c237af99-472a-4e46-9b84-e51eb51fe9e3" providerId="ADAL" clId="{0D138CC3-1DFC-408A-9AF8-A5E889E77AA2}" dt="2024-04-22T07:58:53.664" v="90"/>
        <pc:sldMasterMkLst>
          <pc:docMk/>
          <pc:sldMasterMk cId="1638921521" sldId="2147483678"/>
        </pc:sldMasterMkLst>
        <pc:sldLayoutChg chg="modTransition">
          <pc:chgData name="Roman Krulický" userId="c237af99-472a-4e46-9b84-e51eb51fe9e3" providerId="ADAL" clId="{0D138CC3-1DFC-408A-9AF8-A5E889E77AA2}" dt="2024-04-22T07:58:53.664" v="90"/>
          <pc:sldLayoutMkLst>
            <pc:docMk/>
            <pc:sldMasterMk cId="1638921521" sldId="2147483678"/>
            <pc:sldLayoutMk cId="1453552720" sldId="2147483679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3.664" v="90"/>
          <pc:sldLayoutMkLst>
            <pc:docMk/>
            <pc:sldMasterMk cId="1638921521" sldId="2147483678"/>
            <pc:sldLayoutMk cId="3832951426" sldId="2147483681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3.664" v="90"/>
          <pc:sldLayoutMkLst>
            <pc:docMk/>
            <pc:sldMasterMk cId="1638921521" sldId="2147483678"/>
            <pc:sldLayoutMk cId="1223128598" sldId="2147483682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3.664" v="90"/>
          <pc:sldLayoutMkLst>
            <pc:docMk/>
            <pc:sldMasterMk cId="1638921521" sldId="2147483678"/>
            <pc:sldLayoutMk cId="1186322185" sldId="2147483683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3.664" v="90"/>
          <pc:sldLayoutMkLst>
            <pc:docMk/>
            <pc:sldMasterMk cId="1638921521" sldId="2147483678"/>
            <pc:sldLayoutMk cId="3208594849" sldId="2147483684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3.664" v="90"/>
          <pc:sldLayoutMkLst>
            <pc:docMk/>
            <pc:sldMasterMk cId="1638921521" sldId="2147483678"/>
            <pc:sldLayoutMk cId="2049416321" sldId="2147483685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3.664" v="90"/>
          <pc:sldLayoutMkLst>
            <pc:docMk/>
            <pc:sldMasterMk cId="1638921521" sldId="2147483678"/>
            <pc:sldLayoutMk cId="1033115892" sldId="2147483686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3.664" v="90"/>
          <pc:sldLayoutMkLst>
            <pc:docMk/>
            <pc:sldMasterMk cId="1638921521" sldId="2147483678"/>
            <pc:sldLayoutMk cId="3383183075" sldId="2147483687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3.664" v="90"/>
          <pc:sldLayoutMkLst>
            <pc:docMk/>
            <pc:sldMasterMk cId="1638921521" sldId="2147483678"/>
            <pc:sldLayoutMk cId="3164195207" sldId="2147483694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3.664" v="90"/>
          <pc:sldLayoutMkLst>
            <pc:docMk/>
            <pc:sldMasterMk cId="1638921521" sldId="2147483678"/>
            <pc:sldLayoutMk cId="3635438003" sldId="2147483695"/>
          </pc:sldLayoutMkLst>
        </pc:sldLayoutChg>
      </pc:sldMasterChg>
      <pc:sldMasterChg chg="modTransition modAnim modSldLayout">
        <pc:chgData name="Roman Krulický" userId="c237af99-472a-4e46-9b84-e51eb51fe9e3" providerId="ADAL" clId="{0D138CC3-1DFC-408A-9AF8-A5E889E77AA2}" dt="2024-04-22T07:58:54.667" v="91"/>
        <pc:sldMasterMkLst>
          <pc:docMk/>
          <pc:sldMasterMk cId="746392498" sldId="2147483696"/>
        </pc:sldMasterMkLst>
        <pc:sldLayoutChg chg="modTransition">
          <pc:chgData name="Roman Krulický" userId="c237af99-472a-4e46-9b84-e51eb51fe9e3" providerId="ADAL" clId="{0D138CC3-1DFC-408A-9AF8-A5E889E77AA2}" dt="2024-04-22T07:58:54.667" v="91"/>
          <pc:sldLayoutMkLst>
            <pc:docMk/>
            <pc:sldMasterMk cId="746392498" sldId="2147483696"/>
            <pc:sldLayoutMk cId="1274584053" sldId="2147483697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4.667" v="91"/>
          <pc:sldLayoutMkLst>
            <pc:docMk/>
            <pc:sldMasterMk cId="746392498" sldId="2147483696"/>
            <pc:sldLayoutMk cId="706401046" sldId="2147483699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4.667" v="91"/>
          <pc:sldLayoutMkLst>
            <pc:docMk/>
            <pc:sldMasterMk cId="746392498" sldId="2147483696"/>
            <pc:sldLayoutMk cId="3146503292" sldId="2147483700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4.667" v="91"/>
          <pc:sldLayoutMkLst>
            <pc:docMk/>
            <pc:sldMasterMk cId="746392498" sldId="2147483696"/>
            <pc:sldLayoutMk cId="3927447129" sldId="2147483701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4.667" v="91"/>
          <pc:sldLayoutMkLst>
            <pc:docMk/>
            <pc:sldMasterMk cId="746392498" sldId="2147483696"/>
            <pc:sldLayoutMk cId="4037782837" sldId="2147483702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4.667" v="91"/>
          <pc:sldLayoutMkLst>
            <pc:docMk/>
            <pc:sldMasterMk cId="746392498" sldId="2147483696"/>
            <pc:sldLayoutMk cId="3591293273" sldId="2147483703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4.667" v="91"/>
          <pc:sldLayoutMkLst>
            <pc:docMk/>
            <pc:sldMasterMk cId="746392498" sldId="2147483696"/>
            <pc:sldLayoutMk cId="3926058173" sldId="2147483704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4.667" v="91"/>
          <pc:sldLayoutMkLst>
            <pc:docMk/>
            <pc:sldMasterMk cId="746392498" sldId="2147483696"/>
            <pc:sldLayoutMk cId="5017659" sldId="2147483705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4.667" v="91"/>
          <pc:sldLayoutMkLst>
            <pc:docMk/>
            <pc:sldMasterMk cId="746392498" sldId="2147483696"/>
            <pc:sldLayoutMk cId="966330622" sldId="2147483712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4.667" v="91"/>
          <pc:sldLayoutMkLst>
            <pc:docMk/>
            <pc:sldMasterMk cId="746392498" sldId="2147483696"/>
            <pc:sldLayoutMk cId="2825007587" sldId="2147483713"/>
          </pc:sldLayoutMkLst>
        </pc:sldLayoutChg>
      </pc:sldMasterChg>
      <pc:sldMasterChg chg="modTransition modAnim modSldLayout">
        <pc:chgData name="Roman Krulický" userId="c237af99-472a-4e46-9b84-e51eb51fe9e3" providerId="ADAL" clId="{0D138CC3-1DFC-408A-9AF8-A5E889E77AA2}" dt="2024-04-22T07:58:55.535" v="92"/>
        <pc:sldMasterMkLst>
          <pc:docMk/>
          <pc:sldMasterMk cId="1323963878" sldId="2147483714"/>
        </pc:sldMasterMkLst>
        <pc:sldLayoutChg chg="modTransition">
          <pc:chgData name="Roman Krulický" userId="c237af99-472a-4e46-9b84-e51eb51fe9e3" providerId="ADAL" clId="{0D138CC3-1DFC-408A-9AF8-A5E889E77AA2}" dt="2024-04-22T07:58:55.535" v="92"/>
          <pc:sldLayoutMkLst>
            <pc:docMk/>
            <pc:sldMasterMk cId="1323963878" sldId="2147483714"/>
            <pc:sldLayoutMk cId="3235027766" sldId="2147483715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5.535" v="92"/>
          <pc:sldLayoutMkLst>
            <pc:docMk/>
            <pc:sldMasterMk cId="1323963878" sldId="2147483714"/>
            <pc:sldLayoutMk cId="3746532111" sldId="2147483717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5.535" v="92"/>
          <pc:sldLayoutMkLst>
            <pc:docMk/>
            <pc:sldMasterMk cId="1323963878" sldId="2147483714"/>
            <pc:sldLayoutMk cId="2968340796" sldId="2147483718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5.535" v="92"/>
          <pc:sldLayoutMkLst>
            <pc:docMk/>
            <pc:sldMasterMk cId="1323963878" sldId="2147483714"/>
            <pc:sldLayoutMk cId="2792296667" sldId="2147483719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5.535" v="92"/>
          <pc:sldLayoutMkLst>
            <pc:docMk/>
            <pc:sldMasterMk cId="1323963878" sldId="2147483714"/>
            <pc:sldLayoutMk cId="3838092842" sldId="2147483720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5.535" v="92"/>
          <pc:sldLayoutMkLst>
            <pc:docMk/>
            <pc:sldMasterMk cId="1323963878" sldId="2147483714"/>
            <pc:sldLayoutMk cId="853682396" sldId="2147483721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5.535" v="92"/>
          <pc:sldLayoutMkLst>
            <pc:docMk/>
            <pc:sldMasterMk cId="1323963878" sldId="2147483714"/>
            <pc:sldLayoutMk cId="2518168624" sldId="2147483722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5.535" v="92"/>
          <pc:sldLayoutMkLst>
            <pc:docMk/>
            <pc:sldMasterMk cId="1323963878" sldId="2147483714"/>
            <pc:sldLayoutMk cId="1520834861" sldId="2147483723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5.535" v="92"/>
          <pc:sldLayoutMkLst>
            <pc:docMk/>
            <pc:sldMasterMk cId="1323963878" sldId="2147483714"/>
            <pc:sldLayoutMk cId="3700282566" sldId="2147483730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8:55.535" v="92"/>
          <pc:sldLayoutMkLst>
            <pc:docMk/>
            <pc:sldMasterMk cId="1323963878" sldId="2147483714"/>
            <pc:sldLayoutMk cId="545534943" sldId="2147483731"/>
          </pc:sldLayoutMkLst>
        </pc:sldLayoutChg>
      </pc:sldMasterChg>
      <pc:sldMasterChg chg="modTransition modAnim modSldLayout">
        <pc:chgData name="Roman Krulický" userId="c237af99-472a-4e46-9b84-e51eb51fe9e3" providerId="ADAL" clId="{0D138CC3-1DFC-408A-9AF8-A5E889E77AA2}" dt="2024-04-22T07:59:00.490" v="93"/>
        <pc:sldMasterMkLst>
          <pc:docMk/>
          <pc:sldMasterMk cId="3080226458" sldId="2147483732"/>
        </pc:sldMasterMkLst>
        <pc:sldLayoutChg chg="modTransition">
          <pc:chgData name="Roman Krulický" userId="c237af99-472a-4e46-9b84-e51eb51fe9e3" providerId="ADAL" clId="{0D138CC3-1DFC-408A-9AF8-A5E889E77AA2}" dt="2024-04-22T07:59:00.490" v="93"/>
          <pc:sldLayoutMkLst>
            <pc:docMk/>
            <pc:sldMasterMk cId="3080226458" sldId="2147483732"/>
            <pc:sldLayoutMk cId="2912632794" sldId="2147483733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9:00.490" v="93"/>
          <pc:sldLayoutMkLst>
            <pc:docMk/>
            <pc:sldMasterMk cId="3080226458" sldId="2147483732"/>
            <pc:sldLayoutMk cId="4064211385" sldId="2147483735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9:00.490" v="93"/>
          <pc:sldLayoutMkLst>
            <pc:docMk/>
            <pc:sldMasterMk cId="3080226458" sldId="2147483732"/>
            <pc:sldLayoutMk cId="2992072353" sldId="2147483736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9:00.490" v="93"/>
          <pc:sldLayoutMkLst>
            <pc:docMk/>
            <pc:sldMasterMk cId="3080226458" sldId="2147483732"/>
            <pc:sldLayoutMk cId="2534072100" sldId="2147483737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9:00.490" v="93"/>
          <pc:sldLayoutMkLst>
            <pc:docMk/>
            <pc:sldMasterMk cId="3080226458" sldId="2147483732"/>
            <pc:sldLayoutMk cId="1856707189" sldId="2147483738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9:00.490" v="93"/>
          <pc:sldLayoutMkLst>
            <pc:docMk/>
            <pc:sldMasterMk cId="3080226458" sldId="2147483732"/>
            <pc:sldLayoutMk cId="3676432702" sldId="2147483739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9:00.490" v="93"/>
          <pc:sldLayoutMkLst>
            <pc:docMk/>
            <pc:sldMasterMk cId="3080226458" sldId="2147483732"/>
            <pc:sldLayoutMk cId="1199911111" sldId="2147483740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9:00.490" v="93"/>
          <pc:sldLayoutMkLst>
            <pc:docMk/>
            <pc:sldMasterMk cId="3080226458" sldId="2147483732"/>
            <pc:sldLayoutMk cId="412872232" sldId="2147483741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9:00.490" v="93"/>
          <pc:sldLayoutMkLst>
            <pc:docMk/>
            <pc:sldMasterMk cId="3080226458" sldId="2147483732"/>
            <pc:sldLayoutMk cId="1595753230" sldId="2147483748"/>
          </pc:sldLayoutMkLst>
        </pc:sldLayoutChg>
        <pc:sldLayoutChg chg="modTransition">
          <pc:chgData name="Roman Krulický" userId="c237af99-472a-4e46-9b84-e51eb51fe9e3" providerId="ADAL" clId="{0D138CC3-1DFC-408A-9AF8-A5E889E77AA2}" dt="2024-04-22T07:59:00.490" v="93"/>
          <pc:sldLayoutMkLst>
            <pc:docMk/>
            <pc:sldMasterMk cId="3080226458" sldId="2147483732"/>
            <pc:sldLayoutMk cId="503199395" sldId="2147483749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List1!$A$2:$A$5</c:f>
              <c:strCache>
                <c:ptCount val="4"/>
                <c:pt idx="0">
                  <c:v>PSS</c:v>
                </c:pt>
                <c:pt idx="1">
                  <c:v>PRG</c:v>
                </c:pt>
                <c:pt idx="2">
                  <c:v>DAT</c:v>
                </c:pt>
                <c:pt idx="3">
                  <c:v>LIN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D8-46B0-96A9-1028CC02A9B0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Řada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List1!$A$2:$A$5</c:f>
              <c:strCache>
                <c:ptCount val="4"/>
                <c:pt idx="0">
                  <c:v>PSS</c:v>
                </c:pt>
                <c:pt idx="1">
                  <c:v>PRG</c:v>
                </c:pt>
                <c:pt idx="2">
                  <c:v>DAT</c:v>
                </c:pt>
                <c:pt idx="3">
                  <c:v>LIN</c:v>
                </c:pt>
              </c:strCache>
            </c:strRef>
          </c:cat>
          <c:val>
            <c:numRef>
              <c:f>List1!$C$2:$C$5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D8-46B0-96A9-1028CC02A9B0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Řada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FD8-46B0-96A9-1028CC02A9B0}"/>
              </c:ext>
            </c:extLst>
          </c:dPt>
          <c:dLbls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List1!$A$2:$A$5</c:f>
              <c:strCache>
                <c:ptCount val="4"/>
                <c:pt idx="0">
                  <c:v>PSS</c:v>
                </c:pt>
                <c:pt idx="1">
                  <c:v>PRG</c:v>
                </c:pt>
                <c:pt idx="2">
                  <c:v>DAT</c:v>
                </c:pt>
                <c:pt idx="3">
                  <c:v>LIN</c:v>
                </c:pt>
              </c:strCache>
            </c:strRef>
          </c:cat>
          <c:val>
            <c:numRef>
              <c:f>List1!$D$2:$D$5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FD8-46B0-96A9-1028CC02A9B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74021712"/>
        <c:axId val="1574027472"/>
      </c:barChart>
      <c:catAx>
        <c:axId val="1574021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574027472"/>
        <c:crosses val="autoZero"/>
        <c:auto val="1"/>
        <c:lblAlgn val="ctr"/>
        <c:lblOffset val="100"/>
        <c:noMultiLvlLbl val="0"/>
      </c:catAx>
      <c:valAx>
        <c:axId val="1574027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574021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EFEE31-98C0-4271-9C00-780288D295C6}" type="doc">
      <dgm:prSet loTypeId="urn:microsoft.com/office/officeart/2005/8/layout/orgChart1" loCatId="hierarchy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48BFCA47-69DD-4C6D-8B93-20AD385FE859}">
      <dgm:prSet phldrT="[Text]"/>
      <dgm:spPr/>
      <dgm:t>
        <a:bodyPr/>
        <a:lstStyle/>
        <a:p>
          <a:r>
            <a:rPr lang="cs-CZ" dirty="0"/>
            <a:t>D</a:t>
          </a:r>
        </a:p>
      </dgm:t>
    </dgm:pt>
    <dgm:pt modelId="{C172622B-D21D-471B-889E-A86781A84A55}" type="parTrans" cxnId="{F635360C-BA88-4CA5-8EA4-D1D3B7E276BA}">
      <dgm:prSet/>
      <dgm:spPr/>
      <dgm:t>
        <a:bodyPr/>
        <a:lstStyle/>
        <a:p>
          <a:endParaRPr lang="cs-CZ"/>
        </a:p>
      </dgm:t>
    </dgm:pt>
    <dgm:pt modelId="{1FC89F6E-A1AB-465B-9808-98653F71615D}" type="sibTrans" cxnId="{F635360C-BA88-4CA5-8EA4-D1D3B7E276BA}">
      <dgm:prSet/>
      <dgm:spPr/>
      <dgm:t>
        <a:bodyPr/>
        <a:lstStyle/>
        <a:p>
          <a:endParaRPr lang="cs-CZ"/>
        </a:p>
      </dgm:t>
    </dgm:pt>
    <dgm:pt modelId="{51177100-7C4B-4866-81B4-8D4FD90A0582}" type="asst">
      <dgm:prSet phldrT="[Text]"/>
      <dgm:spPr/>
      <dgm:t>
        <a:bodyPr/>
        <a:lstStyle/>
        <a:p>
          <a:r>
            <a:rPr lang="cs-CZ" dirty="0"/>
            <a:t>A</a:t>
          </a:r>
        </a:p>
      </dgm:t>
    </dgm:pt>
    <dgm:pt modelId="{0E1A2E3F-0E42-4264-93B3-A085A0097667}" type="parTrans" cxnId="{7B8E50D8-D50A-49AE-9326-0304E4B60A7E}">
      <dgm:prSet/>
      <dgm:spPr/>
      <dgm:t>
        <a:bodyPr/>
        <a:lstStyle/>
        <a:p>
          <a:endParaRPr lang="cs-CZ"/>
        </a:p>
      </dgm:t>
    </dgm:pt>
    <dgm:pt modelId="{B0D880A8-0CE7-49D2-93D1-15E989D3C7A7}" type="sibTrans" cxnId="{7B8E50D8-D50A-49AE-9326-0304E4B60A7E}">
      <dgm:prSet/>
      <dgm:spPr/>
      <dgm:t>
        <a:bodyPr/>
        <a:lstStyle/>
        <a:p>
          <a:endParaRPr lang="cs-CZ"/>
        </a:p>
      </dgm:t>
    </dgm:pt>
    <dgm:pt modelId="{F2E5D622-BABC-4433-A663-5F7F62B8081E}">
      <dgm:prSet phldrT="[Text]"/>
      <dgm:spPr/>
      <dgm:t>
        <a:bodyPr/>
        <a:lstStyle/>
        <a:p>
          <a:r>
            <a:rPr lang="cs-CZ" dirty="0"/>
            <a:t>B</a:t>
          </a:r>
        </a:p>
      </dgm:t>
    </dgm:pt>
    <dgm:pt modelId="{E2B555F9-14AC-44F5-A9C9-FE8498999057}" type="parTrans" cxnId="{2B293B61-1D8E-455D-A097-FB8641BCDFD6}">
      <dgm:prSet/>
      <dgm:spPr/>
      <dgm:t>
        <a:bodyPr/>
        <a:lstStyle/>
        <a:p>
          <a:endParaRPr lang="cs-CZ"/>
        </a:p>
      </dgm:t>
    </dgm:pt>
    <dgm:pt modelId="{16AF78C8-6E68-40AB-AAF6-0C1CCDCF9155}" type="sibTrans" cxnId="{2B293B61-1D8E-455D-A097-FB8641BCDFD6}">
      <dgm:prSet/>
      <dgm:spPr/>
      <dgm:t>
        <a:bodyPr/>
        <a:lstStyle/>
        <a:p>
          <a:endParaRPr lang="cs-CZ"/>
        </a:p>
      </dgm:t>
    </dgm:pt>
    <dgm:pt modelId="{FBCE5B26-5C59-4274-94CB-DA628A6CCE6C}">
      <dgm:prSet phldrT="[Text]"/>
      <dgm:spPr/>
      <dgm:t>
        <a:bodyPr/>
        <a:lstStyle/>
        <a:p>
          <a:r>
            <a:rPr lang="cs-CZ" dirty="0"/>
            <a:t>C</a:t>
          </a:r>
        </a:p>
      </dgm:t>
    </dgm:pt>
    <dgm:pt modelId="{EDE3B28B-5996-4844-8351-85E58B2844BC}" type="parTrans" cxnId="{2E984FF9-D199-490C-9762-0C34EBBC776C}">
      <dgm:prSet/>
      <dgm:spPr/>
      <dgm:t>
        <a:bodyPr/>
        <a:lstStyle/>
        <a:p>
          <a:endParaRPr lang="cs-CZ"/>
        </a:p>
      </dgm:t>
    </dgm:pt>
    <dgm:pt modelId="{D8C045B5-6353-4230-A6DA-21FB3DF06025}" type="sibTrans" cxnId="{2E984FF9-D199-490C-9762-0C34EBBC776C}">
      <dgm:prSet/>
      <dgm:spPr/>
      <dgm:t>
        <a:bodyPr/>
        <a:lstStyle/>
        <a:p>
          <a:endParaRPr lang="cs-CZ"/>
        </a:p>
      </dgm:t>
    </dgm:pt>
    <dgm:pt modelId="{B260C58D-A675-47F1-A880-26BBF468C5F7}">
      <dgm:prSet phldrT="[Text]"/>
      <dgm:spPr/>
      <dgm:t>
        <a:bodyPr/>
        <a:lstStyle/>
        <a:p>
          <a:r>
            <a:rPr lang="cs-CZ" dirty="0"/>
            <a:t>D</a:t>
          </a:r>
        </a:p>
      </dgm:t>
    </dgm:pt>
    <dgm:pt modelId="{5C2D7DFE-CF00-4E7D-9479-96DC8A1015A8}" type="parTrans" cxnId="{8E2F1061-7EAC-41D4-B08B-AA3864327E80}">
      <dgm:prSet/>
      <dgm:spPr/>
      <dgm:t>
        <a:bodyPr/>
        <a:lstStyle/>
        <a:p>
          <a:endParaRPr lang="cs-CZ"/>
        </a:p>
      </dgm:t>
    </dgm:pt>
    <dgm:pt modelId="{BB2331F4-3FC7-4F05-9036-329B487E64E1}" type="sibTrans" cxnId="{8E2F1061-7EAC-41D4-B08B-AA3864327E80}">
      <dgm:prSet/>
      <dgm:spPr/>
      <dgm:t>
        <a:bodyPr/>
        <a:lstStyle/>
        <a:p>
          <a:endParaRPr lang="cs-CZ"/>
        </a:p>
      </dgm:t>
    </dgm:pt>
    <dgm:pt modelId="{7AE3E4DD-FCFA-4707-A856-07BE802EB8C2}" type="pres">
      <dgm:prSet presAssocID="{E6EFEE31-98C0-4271-9C00-780288D295C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07F0C55-0EE7-40AF-995D-D0D42A460E13}" type="pres">
      <dgm:prSet presAssocID="{48BFCA47-69DD-4C6D-8B93-20AD385FE859}" presName="hierRoot1" presStyleCnt="0">
        <dgm:presLayoutVars>
          <dgm:hierBranch val="init"/>
        </dgm:presLayoutVars>
      </dgm:prSet>
      <dgm:spPr/>
    </dgm:pt>
    <dgm:pt modelId="{9A94A522-CBE7-4059-9F38-A1CE51221618}" type="pres">
      <dgm:prSet presAssocID="{48BFCA47-69DD-4C6D-8B93-20AD385FE859}" presName="rootComposite1" presStyleCnt="0"/>
      <dgm:spPr/>
    </dgm:pt>
    <dgm:pt modelId="{C531F7A7-EB60-4AC8-AB43-181C32E9311E}" type="pres">
      <dgm:prSet presAssocID="{48BFCA47-69DD-4C6D-8B93-20AD385FE859}" presName="rootText1" presStyleLbl="node0" presStyleIdx="0" presStyleCnt="1">
        <dgm:presLayoutVars>
          <dgm:chPref val="3"/>
        </dgm:presLayoutVars>
      </dgm:prSet>
      <dgm:spPr/>
    </dgm:pt>
    <dgm:pt modelId="{C17EA2A5-E91A-44A1-A73D-E627F076D69D}" type="pres">
      <dgm:prSet presAssocID="{48BFCA47-69DD-4C6D-8B93-20AD385FE859}" presName="rootConnector1" presStyleLbl="node1" presStyleIdx="0" presStyleCnt="0"/>
      <dgm:spPr/>
    </dgm:pt>
    <dgm:pt modelId="{2674D61C-F28E-4DC4-BFF9-B8325C4413E0}" type="pres">
      <dgm:prSet presAssocID="{48BFCA47-69DD-4C6D-8B93-20AD385FE859}" presName="hierChild2" presStyleCnt="0"/>
      <dgm:spPr/>
    </dgm:pt>
    <dgm:pt modelId="{8B309FFE-E617-48BB-9A93-6D0F759EF7EA}" type="pres">
      <dgm:prSet presAssocID="{E2B555F9-14AC-44F5-A9C9-FE8498999057}" presName="Name37" presStyleLbl="parChTrans1D2" presStyleIdx="0" presStyleCnt="4"/>
      <dgm:spPr/>
    </dgm:pt>
    <dgm:pt modelId="{BE803B5B-C6AE-4E8A-A959-A024A65FE655}" type="pres">
      <dgm:prSet presAssocID="{F2E5D622-BABC-4433-A663-5F7F62B8081E}" presName="hierRoot2" presStyleCnt="0">
        <dgm:presLayoutVars>
          <dgm:hierBranch val="init"/>
        </dgm:presLayoutVars>
      </dgm:prSet>
      <dgm:spPr/>
    </dgm:pt>
    <dgm:pt modelId="{19D52B9A-30DF-4B19-8B0F-FEF6C2D32C6B}" type="pres">
      <dgm:prSet presAssocID="{F2E5D622-BABC-4433-A663-5F7F62B8081E}" presName="rootComposite" presStyleCnt="0"/>
      <dgm:spPr/>
    </dgm:pt>
    <dgm:pt modelId="{D3960B50-B75C-4B01-BB70-5C12B9F1C8BA}" type="pres">
      <dgm:prSet presAssocID="{F2E5D622-BABC-4433-A663-5F7F62B8081E}" presName="rootText" presStyleLbl="node2" presStyleIdx="0" presStyleCnt="3">
        <dgm:presLayoutVars>
          <dgm:chPref val="3"/>
        </dgm:presLayoutVars>
      </dgm:prSet>
      <dgm:spPr/>
    </dgm:pt>
    <dgm:pt modelId="{770627DD-48BD-4A2F-BF3E-C2CB90DD1FA2}" type="pres">
      <dgm:prSet presAssocID="{F2E5D622-BABC-4433-A663-5F7F62B8081E}" presName="rootConnector" presStyleLbl="node2" presStyleIdx="0" presStyleCnt="3"/>
      <dgm:spPr/>
    </dgm:pt>
    <dgm:pt modelId="{C7A45592-F400-4CF0-ADDE-F39645CBC124}" type="pres">
      <dgm:prSet presAssocID="{F2E5D622-BABC-4433-A663-5F7F62B8081E}" presName="hierChild4" presStyleCnt="0"/>
      <dgm:spPr/>
    </dgm:pt>
    <dgm:pt modelId="{70164953-DE47-4400-8F03-E244B7D72207}" type="pres">
      <dgm:prSet presAssocID="{F2E5D622-BABC-4433-A663-5F7F62B8081E}" presName="hierChild5" presStyleCnt="0"/>
      <dgm:spPr/>
    </dgm:pt>
    <dgm:pt modelId="{3420A5E2-917A-45CB-995B-5C6553D7BD08}" type="pres">
      <dgm:prSet presAssocID="{EDE3B28B-5996-4844-8351-85E58B2844BC}" presName="Name37" presStyleLbl="parChTrans1D2" presStyleIdx="1" presStyleCnt="4"/>
      <dgm:spPr/>
    </dgm:pt>
    <dgm:pt modelId="{B57049EF-35C7-43EB-9931-36A0023F1507}" type="pres">
      <dgm:prSet presAssocID="{FBCE5B26-5C59-4274-94CB-DA628A6CCE6C}" presName="hierRoot2" presStyleCnt="0">
        <dgm:presLayoutVars>
          <dgm:hierBranch val="init"/>
        </dgm:presLayoutVars>
      </dgm:prSet>
      <dgm:spPr/>
    </dgm:pt>
    <dgm:pt modelId="{BDD4FD08-5FC6-405A-976F-0AFFB0FC015B}" type="pres">
      <dgm:prSet presAssocID="{FBCE5B26-5C59-4274-94CB-DA628A6CCE6C}" presName="rootComposite" presStyleCnt="0"/>
      <dgm:spPr/>
    </dgm:pt>
    <dgm:pt modelId="{4A65991B-E222-43FB-A76C-C9C8C50ACA2C}" type="pres">
      <dgm:prSet presAssocID="{FBCE5B26-5C59-4274-94CB-DA628A6CCE6C}" presName="rootText" presStyleLbl="node2" presStyleIdx="1" presStyleCnt="3">
        <dgm:presLayoutVars>
          <dgm:chPref val="3"/>
        </dgm:presLayoutVars>
      </dgm:prSet>
      <dgm:spPr/>
    </dgm:pt>
    <dgm:pt modelId="{536BC176-8ACA-4FB9-A1D9-7E91185460E4}" type="pres">
      <dgm:prSet presAssocID="{FBCE5B26-5C59-4274-94CB-DA628A6CCE6C}" presName="rootConnector" presStyleLbl="node2" presStyleIdx="1" presStyleCnt="3"/>
      <dgm:spPr/>
    </dgm:pt>
    <dgm:pt modelId="{C1EFAD1B-920A-4D1E-A9CC-26CDB6C0CE68}" type="pres">
      <dgm:prSet presAssocID="{FBCE5B26-5C59-4274-94CB-DA628A6CCE6C}" presName="hierChild4" presStyleCnt="0"/>
      <dgm:spPr/>
    </dgm:pt>
    <dgm:pt modelId="{8552E822-5485-4EC9-BF1E-76E6744F0F5A}" type="pres">
      <dgm:prSet presAssocID="{FBCE5B26-5C59-4274-94CB-DA628A6CCE6C}" presName="hierChild5" presStyleCnt="0"/>
      <dgm:spPr/>
    </dgm:pt>
    <dgm:pt modelId="{6A316BCC-E483-4CFD-A800-CD26EA6F4F7A}" type="pres">
      <dgm:prSet presAssocID="{5C2D7DFE-CF00-4E7D-9479-96DC8A1015A8}" presName="Name37" presStyleLbl="parChTrans1D2" presStyleIdx="2" presStyleCnt="4"/>
      <dgm:spPr/>
    </dgm:pt>
    <dgm:pt modelId="{8066487C-51EA-49A6-964D-2A602C4DAA08}" type="pres">
      <dgm:prSet presAssocID="{B260C58D-A675-47F1-A880-26BBF468C5F7}" presName="hierRoot2" presStyleCnt="0">
        <dgm:presLayoutVars>
          <dgm:hierBranch val="init"/>
        </dgm:presLayoutVars>
      </dgm:prSet>
      <dgm:spPr/>
    </dgm:pt>
    <dgm:pt modelId="{5B1DA486-9199-4F7B-9BA1-B71CBB26DFE5}" type="pres">
      <dgm:prSet presAssocID="{B260C58D-A675-47F1-A880-26BBF468C5F7}" presName="rootComposite" presStyleCnt="0"/>
      <dgm:spPr/>
    </dgm:pt>
    <dgm:pt modelId="{2F53E1EE-1784-41A8-8FFD-99C7B8FCE45F}" type="pres">
      <dgm:prSet presAssocID="{B260C58D-A675-47F1-A880-26BBF468C5F7}" presName="rootText" presStyleLbl="node2" presStyleIdx="2" presStyleCnt="3">
        <dgm:presLayoutVars>
          <dgm:chPref val="3"/>
        </dgm:presLayoutVars>
      </dgm:prSet>
      <dgm:spPr/>
    </dgm:pt>
    <dgm:pt modelId="{624385E2-401F-49B1-ADB7-E9AA8773E8C1}" type="pres">
      <dgm:prSet presAssocID="{B260C58D-A675-47F1-A880-26BBF468C5F7}" presName="rootConnector" presStyleLbl="node2" presStyleIdx="2" presStyleCnt="3"/>
      <dgm:spPr/>
    </dgm:pt>
    <dgm:pt modelId="{B370CB7F-8722-40D1-B0C8-F4397B3C62C8}" type="pres">
      <dgm:prSet presAssocID="{B260C58D-A675-47F1-A880-26BBF468C5F7}" presName="hierChild4" presStyleCnt="0"/>
      <dgm:spPr/>
    </dgm:pt>
    <dgm:pt modelId="{86BF96BE-793E-4C09-BC68-2B1DDD6E9F50}" type="pres">
      <dgm:prSet presAssocID="{B260C58D-A675-47F1-A880-26BBF468C5F7}" presName="hierChild5" presStyleCnt="0"/>
      <dgm:spPr/>
    </dgm:pt>
    <dgm:pt modelId="{032A5A89-2468-4B40-B8BC-64477C6C6446}" type="pres">
      <dgm:prSet presAssocID="{48BFCA47-69DD-4C6D-8B93-20AD385FE859}" presName="hierChild3" presStyleCnt="0"/>
      <dgm:spPr/>
    </dgm:pt>
    <dgm:pt modelId="{4873F4D4-7C2F-4922-8A15-A0279E544EDE}" type="pres">
      <dgm:prSet presAssocID="{0E1A2E3F-0E42-4264-93B3-A085A0097667}" presName="Name111" presStyleLbl="parChTrans1D2" presStyleIdx="3" presStyleCnt="4"/>
      <dgm:spPr/>
    </dgm:pt>
    <dgm:pt modelId="{A26B1458-B97A-4E74-AF62-28E6C6449030}" type="pres">
      <dgm:prSet presAssocID="{51177100-7C4B-4866-81B4-8D4FD90A0582}" presName="hierRoot3" presStyleCnt="0">
        <dgm:presLayoutVars>
          <dgm:hierBranch val="init"/>
        </dgm:presLayoutVars>
      </dgm:prSet>
      <dgm:spPr/>
    </dgm:pt>
    <dgm:pt modelId="{586AD6F2-DB82-4789-9125-32A6F75D4775}" type="pres">
      <dgm:prSet presAssocID="{51177100-7C4B-4866-81B4-8D4FD90A0582}" presName="rootComposite3" presStyleCnt="0"/>
      <dgm:spPr/>
    </dgm:pt>
    <dgm:pt modelId="{411FD060-31BF-483E-8036-F96BBB9B22D4}" type="pres">
      <dgm:prSet presAssocID="{51177100-7C4B-4866-81B4-8D4FD90A0582}" presName="rootText3" presStyleLbl="asst1" presStyleIdx="0" presStyleCnt="1">
        <dgm:presLayoutVars>
          <dgm:chPref val="3"/>
        </dgm:presLayoutVars>
      </dgm:prSet>
      <dgm:spPr/>
    </dgm:pt>
    <dgm:pt modelId="{C2C575BF-80C9-4EE8-A5C5-B6B7AD2EDADC}" type="pres">
      <dgm:prSet presAssocID="{51177100-7C4B-4866-81B4-8D4FD90A0582}" presName="rootConnector3" presStyleLbl="asst1" presStyleIdx="0" presStyleCnt="1"/>
      <dgm:spPr/>
    </dgm:pt>
    <dgm:pt modelId="{B5F52769-76F1-4EB7-80B5-B5CBB213B9C8}" type="pres">
      <dgm:prSet presAssocID="{51177100-7C4B-4866-81B4-8D4FD90A0582}" presName="hierChild6" presStyleCnt="0"/>
      <dgm:spPr/>
    </dgm:pt>
    <dgm:pt modelId="{965EF6E5-8EF2-48B3-BA3B-B18A0B1BB67A}" type="pres">
      <dgm:prSet presAssocID="{51177100-7C4B-4866-81B4-8D4FD90A0582}" presName="hierChild7" presStyleCnt="0"/>
      <dgm:spPr/>
    </dgm:pt>
  </dgm:ptLst>
  <dgm:cxnLst>
    <dgm:cxn modelId="{F635360C-BA88-4CA5-8EA4-D1D3B7E276BA}" srcId="{E6EFEE31-98C0-4271-9C00-780288D295C6}" destId="{48BFCA47-69DD-4C6D-8B93-20AD385FE859}" srcOrd="0" destOrd="0" parTransId="{C172622B-D21D-471B-889E-A86781A84A55}" sibTransId="{1FC89F6E-A1AB-465B-9808-98653F71615D}"/>
    <dgm:cxn modelId="{2272FC19-5895-4989-977A-08458FEF67DE}" type="presOf" srcId="{E6EFEE31-98C0-4271-9C00-780288D295C6}" destId="{7AE3E4DD-FCFA-4707-A856-07BE802EB8C2}" srcOrd="0" destOrd="0" presId="urn:microsoft.com/office/officeart/2005/8/layout/orgChart1"/>
    <dgm:cxn modelId="{4CFD5737-674B-4613-858E-395BEE48B83D}" type="presOf" srcId="{FBCE5B26-5C59-4274-94CB-DA628A6CCE6C}" destId="{536BC176-8ACA-4FB9-A1D9-7E91185460E4}" srcOrd="1" destOrd="0" presId="urn:microsoft.com/office/officeart/2005/8/layout/orgChart1"/>
    <dgm:cxn modelId="{FD539E39-FE35-42D9-9B2F-052AB0639290}" type="presOf" srcId="{F2E5D622-BABC-4433-A663-5F7F62B8081E}" destId="{D3960B50-B75C-4B01-BB70-5C12B9F1C8BA}" srcOrd="0" destOrd="0" presId="urn:microsoft.com/office/officeart/2005/8/layout/orgChart1"/>
    <dgm:cxn modelId="{8E2F1061-7EAC-41D4-B08B-AA3864327E80}" srcId="{48BFCA47-69DD-4C6D-8B93-20AD385FE859}" destId="{B260C58D-A675-47F1-A880-26BBF468C5F7}" srcOrd="3" destOrd="0" parTransId="{5C2D7DFE-CF00-4E7D-9479-96DC8A1015A8}" sibTransId="{BB2331F4-3FC7-4F05-9036-329B487E64E1}"/>
    <dgm:cxn modelId="{2B293B61-1D8E-455D-A097-FB8641BCDFD6}" srcId="{48BFCA47-69DD-4C6D-8B93-20AD385FE859}" destId="{F2E5D622-BABC-4433-A663-5F7F62B8081E}" srcOrd="1" destOrd="0" parTransId="{E2B555F9-14AC-44F5-A9C9-FE8498999057}" sibTransId="{16AF78C8-6E68-40AB-AAF6-0C1CCDCF9155}"/>
    <dgm:cxn modelId="{DA11E348-1D59-4A13-A21B-7709EB351EEF}" type="presOf" srcId="{F2E5D622-BABC-4433-A663-5F7F62B8081E}" destId="{770627DD-48BD-4A2F-BF3E-C2CB90DD1FA2}" srcOrd="1" destOrd="0" presId="urn:microsoft.com/office/officeart/2005/8/layout/orgChart1"/>
    <dgm:cxn modelId="{D6FC6579-A90D-4471-9B80-2F925DF595C0}" type="presOf" srcId="{E2B555F9-14AC-44F5-A9C9-FE8498999057}" destId="{8B309FFE-E617-48BB-9A93-6D0F759EF7EA}" srcOrd="0" destOrd="0" presId="urn:microsoft.com/office/officeart/2005/8/layout/orgChart1"/>
    <dgm:cxn modelId="{1BBB217B-1411-475F-B05D-7546B6E5A8B8}" type="presOf" srcId="{EDE3B28B-5996-4844-8351-85E58B2844BC}" destId="{3420A5E2-917A-45CB-995B-5C6553D7BD08}" srcOrd="0" destOrd="0" presId="urn:microsoft.com/office/officeart/2005/8/layout/orgChart1"/>
    <dgm:cxn modelId="{BA8AE27B-2EA2-43F8-977E-9E7E0E24286C}" type="presOf" srcId="{48BFCA47-69DD-4C6D-8B93-20AD385FE859}" destId="{C17EA2A5-E91A-44A1-A73D-E627F076D69D}" srcOrd="1" destOrd="0" presId="urn:microsoft.com/office/officeart/2005/8/layout/orgChart1"/>
    <dgm:cxn modelId="{CEB8A67F-F4D4-4D36-970D-C9EC5125B9D6}" type="presOf" srcId="{B260C58D-A675-47F1-A880-26BBF468C5F7}" destId="{624385E2-401F-49B1-ADB7-E9AA8773E8C1}" srcOrd="1" destOrd="0" presId="urn:microsoft.com/office/officeart/2005/8/layout/orgChart1"/>
    <dgm:cxn modelId="{F73F0E99-579A-419A-860A-92CCDF5476BC}" type="presOf" srcId="{51177100-7C4B-4866-81B4-8D4FD90A0582}" destId="{C2C575BF-80C9-4EE8-A5C5-B6B7AD2EDADC}" srcOrd="1" destOrd="0" presId="urn:microsoft.com/office/officeart/2005/8/layout/orgChart1"/>
    <dgm:cxn modelId="{9363A699-C1EC-4B94-8A6E-72A06734ADE8}" type="presOf" srcId="{5C2D7DFE-CF00-4E7D-9479-96DC8A1015A8}" destId="{6A316BCC-E483-4CFD-A800-CD26EA6F4F7A}" srcOrd="0" destOrd="0" presId="urn:microsoft.com/office/officeart/2005/8/layout/orgChart1"/>
    <dgm:cxn modelId="{73D3D9A6-7F2D-4316-A114-A1AF5110DB44}" type="presOf" srcId="{0E1A2E3F-0E42-4264-93B3-A085A0097667}" destId="{4873F4D4-7C2F-4922-8A15-A0279E544EDE}" srcOrd="0" destOrd="0" presId="urn:microsoft.com/office/officeart/2005/8/layout/orgChart1"/>
    <dgm:cxn modelId="{429660AC-3569-453D-B844-4AD1345D6213}" type="presOf" srcId="{51177100-7C4B-4866-81B4-8D4FD90A0582}" destId="{411FD060-31BF-483E-8036-F96BBB9B22D4}" srcOrd="0" destOrd="0" presId="urn:microsoft.com/office/officeart/2005/8/layout/orgChart1"/>
    <dgm:cxn modelId="{0F0016BF-497D-4AF1-A4A8-05C4673C8C07}" type="presOf" srcId="{B260C58D-A675-47F1-A880-26BBF468C5F7}" destId="{2F53E1EE-1784-41A8-8FFD-99C7B8FCE45F}" srcOrd="0" destOrd="0" presId="urn:microsoft.com/office/officeart/2005/8/layout/orgChart1"/>
    <dgm:cxn modelId="{7B8E50D8-D50A-49AE-9326-0304E4B60A7E}" srcId="{48BFCA47-69DD-4C6D-8B93-20AD385FE859}" destId="{51177100-7C4B-4866-81B4-8D4FD90A0582}" srcOrd="0" destOrd="0" parTransId="{0E1A2E3F-0E42-4264-93B3-A085A0097667}" sibTransId="{B0D880A8-0CE7-49D2-93D1-15E989D3C7A7}"/>
    <dgm:cxn modelId="{21CF27DE-12CC-4EEF-9F6C-3C2229ED79A7}" type="presOf" srcId="{48BFCA47-69DD-4C6D-8B93-20AD385FE859}" destId="{C531F7A7-EB60-4AC8-AB43-181C32E9311E}" srcOrd="0" destOrd="0" presId="urn:microsoft.com/office/officeart/2005/8/layout/orgChart1"/>
    <dgm:cxn modelId="{4333FFE5-DAAE-408E-B2F0-9E6AB4BAEAFD}" type="presOf" srcId="{FBCE5B26-5C59-4274-94CB-DA628A6CCE6C}" destId="{4A65991B-E222-43FB-A76C-C9C8C50ACA2C}" srcOrd="0" destOrd="0" presId="urn:microsoft.com/office/officeart/2005/8/layout/orgChart1"/>
    <dgm:cxn modelId="{2E984FF9-D199-490C-9762-0C34EBBC776C}" srcId="{48BFCA47-69DD-4C6D-8B93-20AD385FE859}" destId="{FBCE5B26-5C59-4274-94CB-DA628A6CCE6C}" srcOrd="2" destOrd="0" parTransId="{EDE3B28B-5996-4844-8351-85E58B2844BC}" sibTransId="{D8C045B5-6353-4230-A6DA-21FB3DF06025}"/>
    <dgm:cxn modelId="{12FDE9C4-2C6C-4EB2-8446-E40338F47F06}" type="presParOf" srcId="{7AE3E4DD-FCFA-4707-A856-07BE802EB8C2}" destId="{D07F0C55-0EE7-40AF-995D-D0D42A460E13}" srcOrd="0" destOrd="0" presId="urn:microsoft.com/office/officeart/2005/8/layout/orgChart1"/>
    <dgm:cxn modelId="{1FC701D5-2094-44D4-9A8C-CD608522414C}" type="presParOf" srcId="{D07F0C55-0EE7-40AF-995D-D0D42A460E13}" destId="{9A94A522-CBE7-4059-9F38-A1CE51221618}" srcOrd="0" destOrd="0" presId="urn:microsoft.com/office/officeart/2005/8/layout/orgChart1"/>
    <dgm:cxn modelId="{C98EE835-9878-4B45-9901-7EE60FF6D8FA}" type="presParOf" srcId="{9A94A522-CBE7-4059-9F38-A1CE51221618}" destId="{C531F7A7-EB60-4AC8-AB43-181C32E9311E}" srcOrd="0" destOrd="0" presId="urn:microsoft.com/office/officeart/2005/8/layout/orgChart1"/>
    <dgm:cxn modelId="{C6C31150-0F19-41F8-8C2C-954924C2F61D}" type="presParOf" srcId="{9A94A522-CBE7-4059-9F38-A1CE51221618}" destId="{C17EA2A5-E91A-44A1-A73D-E627F076D69D}" srcOrd="1" destOrd="0" presId="urn:microsoft.com/office/officeart/2005/8/layout/orgChart1"/>
    <dgm:cxn modelId="{58FF488F-7A11-42FE-B3C2-D1E2F075327E}" type="presParOf" srcId="{D07F0C55-0EE7-40AF-995D-D0D42A460E13}" destId="{2674D61C-F28E-4DC4-BFF9-B8325C4413E0}" srcOrd="1" destOrd="0" presId="urn:microsoft.com/office/officeart/2005/8/layout/orgChart1"/>
    <dgm:cxn modelId="{EDC5360C-C769-4603-95CE-FCB034D5EEDB}" type="presParOf" srcId="{2674D61C-F28E-4DC4-BFF9-B8325C4413E0}" destId="{8B309FFE-E617-48BB-9A93-6D0F759EF7EA}" srcOrd="0" destOrd="0" presId="urn:microsoft.com/office/officeart/2005/8/layout/orgChart1"/>
    <dgm:cxn modelId="{20E70A36-29EF-4D28-BBB7-C95B92E312B0}" type="presParOf" srcId="{2674D61C-F28E-4DC4-BFF9-B8325C4413E0}" destId="{BE803B5B-C6AE-4E8A-A959-A024A65FE655}" srcOrd="1" destOrd="0" presId="urn:microsoft.com/office/officeart/2005/8/layout/orgChart1"/>
    <dgm:cxn modelId="{C689E8DB-B646-4A88-9925-106C3465B01B}" type="presParOf" srcId="{BE803B5B-C6AE-4E8A-A959-A024A65FE655}" destId="{19D52B9A-30DF-4B19-8B0F-FEF6C2D32C6B}" srcOrd="0" destOrd="0" presId="urn:microsoft.com/office/officeart/2005/8/layout/orgChart1"/>
    <dgm:cxn modelId="{59DEF7D5-2D2F-44FB-9182-7A9192FC3157}" type="presParOf" srcId="{19D52B9A-30DF-4B19-8B0F-FEF6C2D32C6B}" destId="{D3960B50-B75C-4B01-BB70-5C12B9F1C8BA}" srcOrd="0" destOrd="0" presId="urn:microsoft.com/office/officeart/2005/8/layout/orgChart1"/>
    <dgm:cxn modelId="{A6E92D17-7F4F-4237-9505-47D5DBC8E7E9}" type="presParOf" srcId="{19D52B9A-30DF-4B19-8B0F-FEF6C2D32C6B}" destId="{770627DD-48BD-4A2F-BF3E-C2CB90DD1FA2}" srcOrd="1" destOrd="0" presId="urn:microsoft.com/office/officeart/2005/8/layout/orgChart1"/>
    <dgm:cxn modelId="{19E4B037-A24C-4BCF-98B6-B72E1BA6FCFA}" type="presParOf" srcId="{BE803B5B-C6AE-4E8A-A959-A024A65FE655}" destId="{C7A45592-F400-4CF0-ADDE-F39645CBC124}" srcOrd="1" destOrd="0" presId="urn:microsoft.com/office/officeart/2005/8/layout/orgChart1"/>
    <dgm:cxn modelId="{B1429108-4977-4F21-B144-EB7753E81BF9}" type="presParOf" srcId="{BE803B5B-C6AE-4E8A-A959-A024A65FE655}" destId="{70164953-DE47-4400-8F03-E244B7D72207}" srcOrd="2" destOrd="0" presId="urn:microsoft.com/office/officeart/2005/8/layout/orgChart1"/>
    <dgm:cxn modelId="{DFB7E974-CC03-4796-947B-873543222AE2}" type="presParOf" srcId="{2674D61C-F28E-4DC4-BFF9-B8325C4413E0}" destId="{3420A5E2-917A-45CB-995B-5C6553D7BD08}" srcOrd="2" destOrd="0" presId="urn:microsoft.com/office/officeart/2005/8/layout/orgChart1"/>
    <dgm:cxn modelId="{5AF4A056-54D1-4241-9862-ED9BB66C5329}" type="presParOf" srcId="{2674D61C-F28E-4DC4-BFF9-B8325C4413E0}" destId="{B57049EF-35C7-43EB-9931-36A0023F1507}" srcOrd="3" destOrd="0" presId="urn:microsoft.com/office/officeart/2005/8/layout/orgChart1"/>
    <dgm:cxn modelId="{A1BCA183-DC72-45A2-9C15-AEF0A3099A2A}" type="presParOf" srcId="{B57049EF-35C7-43EB-9931-36A0023F1507}" destId="{BDD4FD08-5FC6-405A-976F-0AFFB0FC015B}" srcOrd="0" destOrd="0" presId="urn:microsoft.com/office/officeart/2005/8/layout/orgChart1"/>
    <dgm:cxn modelId="{5629822E-EB68-4135-9BF1-F941B7670B1C}" type="presParOf" srcId="{BDD4FD08-5FC6-405A-976F-0AFFB0FC015B}" destId="{4A65991B-E222-43FB-A76C-C9C8C50ACA2C}" srcOrd="0" destOrd="0" presId="urn:microsoft.com/office/officeart/2005/8/layout/orgChart1"/>
    <dgm:cxn modelId="{1E27F863-6C14-44D3-AF81-A99AB89F0A86}" type="presParOf" srcId="{BDD4FD08-5FC6-405A-976F-0AFFB0FC015B}" destId="{536BC176-8ACA-4FB9-A1D9-7E91185460E4}" srcOrd="1" destOrd="0" presId="urn:microsoft.com/office/officeart/2005/8/layout/orgChart1"/>
    <dgm:cxn modelId="{CF591948-F4DC-464A-9A2D-1F01125DC21C}" type="presParOf" srcId="{B57049EF-35C7-43EB-9931-36A0023F1507}" destId="{C1EFAD1B-920A-4D1E-A9CC-26CDB6C0CE68}" srcOrd="1" destOrd="0" presId="urn:microsoft.com/office/officeart/2005/8/layout/orgChart1"/>
    <dgm:cxn modelId="{CE63279F-0693-4355-A1FC-C94AE86B130F}" type="presParOf" srcId="{B57049EF-35C7-43EB-9931-36A0023F1507}" destId="{8552E822-5485-4EC9-BF1E-76E6744F0F5A}" srcOrd="2" destOrd="0" presId="urn:microsoft.com/office/officeart/2005/8/layout/orgChart1"/>
    <dgm:cxn modelId="{352FD0F6-B5B8-4BAD-A0BF-E7D5AF1CEB43}" type="presParOf" srcId="{2674D61C-F28E-4DC4-BFF9-B8325C4413E0}" destId="{6A316BCC-E483-4CFD-A800-CD26EA6F4F7A}" srcOrd="4" destOrd="0" presId="urn:microsoft.com/office/officeart/2005/8/layout/orgChart1"/>
    <dgm:cxn modelId="{568F3652-8EEF-45FA-8717-7AF21154AA31}" type="presParOf" srcId="{2674D61C-F28E-4DC4-BFF9-B8325C4413E0}" destId="{8066487C-51EA-49A6-964D-2A602C4DAA08}" srcOrd="5" destOrd="0" presId="urn:microsoft.com/office/officeart/2005/8/layout/orgChart1"/>
    <dgm:cxn modelId="{34AFA64D-4904-4CCE-8101-ABB5827022D3}" type="presParOf" srcId="{8066487C-51EA-49A6-964D-2A602C4DAA08}" destId="{5B1DA486-9199-4F7B-9BA1-B71CBB26DFE5}" srcOrd="0" destOrd="0" presId="urn:microsoft.com/office/officeart/2005/8/layout/orgChart1"/>
    <dgm:cxn modelId="{A29E2B83-4614-4F7E-A748-B58F3C39DDA2}" type="presParOf" srcId="{5B1DA486-9199-4F7B-9BA1-B71CBB26DFE5}" destId="{2F53E1EE-1784-41A8-8FFD-99C7B8FCE45F}" srcOrd="0" destOrd="0" presId="urn:microsoft.com/office/officeart/2005/8/layout/orgChart1"/>
    <dgm:cxn modelId="{BCDCA0E3-D7A5-4A33-B824-279E5973FB15}" type="presParOf" srcId="{5B1DA486-9199-4F7B-9BA1-B71CBB26DFE5}" destId="{624385E2-401F-49B1-ADB7-E9AA8773E8C1}" srcOrd="1" destOrd="0" presId="urn:microsoft.com/office/officeart/2005/8/layout/orgChart1"/>
    <dgm:cxn modelId="{2C3ABA0A-7BEF-463D-A338-21EE3AEB4E4D}" type="presParOf" srcId="{8066487C-51EA-49A6-964D-2A602C4DAA08}" destId="{B370CB7F-8722-40D1-B0C8-F4397B3C62C8}" srcOrd="1" destOrd="0" presId="urn:microsoft.com/office/officeart/2005/8/layout/orgChart1"/>
    <dgm:cxn modelId="{E564C4AD-BBD8-43D5-8F59-1F2693FA4CB6}" type="presParOf" srcId="{8066487C-51EA-49A6-964D-2A602C4DAA08}" destId="{86BF96BE-793E-4C09-BC68-2B1DDD6E9F50}" srcOrd="2" destOrd="0" presId="urn:microsoft.com/office/officeart/2005/8/layout/orgChart1"/>
    <dgm:cxn modelId="{BD060BCC-A1FA-4C57-AF57-1D4E20576B24}" type="presParOf" srcId="{D07F0C55-0EE7-40AF-995D-D0D42A460E13}" destId="{032A5A89-2468-4B40-B8BC-64477C6C6446}" srcOrd="2" destOrd="0" presId="urn:microsoft.com/office/officeart/2005/8/layout/orgChart1"/>
    <dgm:cxn modelId="{60AC2003-D0EA-4C2D-AC96-2A85F6E97548}" type="presParOf" srcId="{032A5A89-2468-4B40-B8BC-64477C6C6446}" destId="{4873F4D4-7C2F-4922-8A15-A0279E544EDE}" srcOrd="0" destOrd="0" presId="urn:microsoft.com/office/officeart/2005/8/layout/orgChart1"/>
    <dgm:cxn modelId="{08A61789-F09C-4E3F-AFBC-298461A6B1B9}" type="presParOf" srcId="{032A5A89-2468-4B40-B8BC-64477C6C6446}" destId="{A26B1458-B97A-4E74-AF62-28E6C6449030}" srcOrd="1" destOrd="0" presId="urn:microsoft.com/office/officeart/2005/8/layout/orgChart1"/>
    <dgm:cxn modelId="{72D51159-11C7-4564-83A1-BC883E2DB5A2}" type="presParOf" srcId="{A26B1458-B97A-4E74-AF62-28E6C6449030}" destId="{586AD6F2-DB82-4789-9125-32A6F75D4775}" srcOrd="0" destOrd="0" presId="urn:microsoft.com/office/officeart/2005/8/layout/orgChart1"/>
    <dgm:cxn modelId="{002980ED-9781-4128-95FF-D7F5159A0440}" type="presParOf" srcId="{586AD6F2-DB82-4789-9125-32A6F75D4775}" destId="{411FD060-31BF-483E-8036-F96BBB9B22D4}" srcOrd="0" destOrd="0" presId="urn:microsoft.com/office/officeart/2005/8/layout/orgChart1"/>
    <dgm:cxn modelId="{E58C46FF-ED8A-40E2-BAF2-782315C9639F}" type="presParOf" srcId="{586AD6F2-DB82-4789-9125-32A6F75D4775}" destId="{C2C575BF-80C9-4EE8-A5C5-B6B7AD2EDADC}" srcOrd="1" destOrd="0" presId="urn:microsoft.com/office/officeart/2005/8/layout/orgChart1"/>
    <dgm:cxn modelId="{16CD0391-3FF3-4AC3-9B33-5DB0AFF42FC1}" type="presParOf" srcId="{A26B1458-B97A-4E74-AF62-28E6C6449030}" destId="{B5F52769-76F1-4EB7-80B5-B5CBB213B9C8}" srcOrd="1" destOrd="0" presId="urn:microsoft.com/office/officeart/2005/8/layout/orgChart1"/>
    <dgm:cxn modelId="{CE42B55A-4410-497E-960A-A36497914A19}" type="presParOf" srcId="{A26B1458-B97A-4E74-AF62-28E6C6449030}" destId="{965EF6E5-8EF2-48B3-BA3B-B18A0B1BB67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73F4D4-7C2F-4922-8A15-A0279E544EDE}">
      <dsp:nvSpPr>
        <dsp:cNvPr id="0" name=""/>
        <dsp:cNvSpPr/>
      </dsp:nvSpPr>
      <dsp:spPr>
        <a:xfrm>
          <a:off x="4866379" y="951564"/>
          <a:ext cx="199332" cy="873266"/>
        </a:xfrm>
        <a:custGeom>
          <a:avLst/>
          <a:gdLst/>
          <a:ahLst/>
          <a:cxnLst/>
          <a:rect l="0" t="0" r="0" b="0"/>
          <a:pathLst>
            <a:path>
              <a:moveTo>
                <a:pt x="199332" y="0"/>
              </a:moveTo>
              <a:lnTo>
                <a:pt x="199332" y="873266"/>
              </a:lnTo>
              <a:lnTo>
                <a:pt x="0" y="87326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316BCC-E483-4CFD-A800-CD26EA6F4F7A}">
      <dsp:nvSpPr>
        <dsp:cNvPr id="0" name=""/>
        <dsp:cNvSpPr/>
      </dsp:nvSpPr>
      <dsp:spPr>
        <a:xfrm>
          <a:off x="5065712" y="951564"/>
          <a:ext cx="2297070" cy="1746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7200"/>
              </a:lnTo>
              <a:lnTo>
                <a:pt x="2297070" y="1547200"/>
              </a:lnTo>
              <a:lnTo>
                <a:pt x="2297070" y="174653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20A5E2-917A-45CB-995B-5C6553D7BD08}">
      <dsp:nvSpPr>
        <dsp:cNvPr id="0" name=""/>
        <dsp:cNvSpPr/>
      </dsp:nvSpPr>
      <dsp:spPr>
        <a:xfrm>
          <a:off x="5019992" y="951564"/>
          <a:ext cx="91440" cy="1746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4653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309FFE-E617-48BB-9A93-6D0F759EF7EA}">
      <dsp:nvSpPr>
        <dsp:cNvPr id="0" name=""/>
        <dsp:cNvSpPr/>
      </dsp:nvSpPr>
      <dsp:spPr>
        <a:xfrm>
          <a:off x="2768641" y="951564"/>
          <a:ext cx="2297070" cy="1746533"/>
        </a:xfrm>
        <a:custGeom>
          <a:avLst/>
          <a:gdLst/>
          <a:ahLst/>
          <a:cxnLst/>
          <a:rect l="0" t="0" r="0" b="0"/>
          <a:pathLst>
            <a:path>
              <a:moveTo>
                <a:pt x="2297070" y="0"/>
              </a:moveTo>
              <a:lnTo>
                <a:pt x="2297070" y="1547200"/>
              </a:lnTo>
              <a:lnTo>
                <a:pt x="0" y="1547200"/>
              </a:lnTo>
              <a:lnTo>
                <a:pt x="0" y="174653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31F7A7-EB60-4AC8-AB43-181C32E9311E}">
      <dsp:nvSpPr>
        <dsp:cNvPr id="0" name=""/>
        <dsp:cNvSpPr/>
      </dsp:nvSpPr>
      <dsp:spPr>
        <a:xfrm>
          <a:off x="4116509" y="2361"/>
          <a:ext cx="1898405" cy="9492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200" kern="1200" dirty="0"/>
            <a:t>D</a:t>
          </a:r>
        </a:p>
      </dsp:txBody>
      <dsp:txXfrm>
        <a:off x="4116509" y="2361"/>
        <a:ext cx="1898405" cy="949202"/>
      </dsp:txXfrm>
    </dsp:sp>
    <dsp:sp modelId="{D3960B50-B75C-4B01-BB70-5C12B9F1C8BA}">
      <dsp:nvSpPr>
        <dsp:cNvPr id="0" name=""/>
        <dsp:cNvSpPr/>
      </dsp:nvSpPr>
      <dsp:spPr>
        <a:xfrm>
          <a:off x="1819439" y="2698097"/>
          <a:ext cx="1898405" cy="9492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200" kern="1200" dirty="0"/>
            <a:t>B</a:t>
          </a:r>
        </a:p>
      </dsp:txBody>
      <dsp:txXfrm>
        <a:off x="1819439" y="2698097"/>
        <a:ext cx="1898405" cy="949202"/>
      </dsp:txXfrm>
    </dsp:sp>
    <dsp:sp modelId="{4A65991B-E222-43FB-A76C-C9C8C50ACA2C}">
      <dsp:nvSpPr>
        <dsp:cNvPr id="0" name=""/>
        <dsp:cNvSpPr/>
      </dsp:nvSpPr>
      <dsp:spPr>
        <a:xfrm>
          <a:off x="4116509" y="2698097"/>
          <a:ext cx="1898405" cy="9492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200" kern="1200" dirty="0"/>
            <a:t>C</a:t>
          </a:r>
        </a:p>
      </dsp:txBody>
      <dsp:txXfrm>
        <a:off x="4116509" y="2698097"/>
        <a:ext cx="1898405" cy="949202"/>
      </dsp:txXfrm>
    </dsp:sp>
    <dsp:sp modelId="{2F53E1EE-1784-41A8-8FFD-99C7B8FCE45F}">
      <dsp:nvSpPr>
        <dsp:cNvPr id="0" name=""/>
        <dsp:cNvSpPr/>
      </dsp:nvSpPr>
      <dsp:spPr>
        <a:xfrm>
          <a:off x="6413580" y="2698097"/>
          <a:ext cx="1898405" cy="9492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200" kern="1200" dirty="0"/>
            <a:t>D</a:t>
          </a:r>
        </a:p>
      </dsp:txBody>
      <dsp:txXfrm>
        <a:off x="6413580" y="2698097"/>
        <a:ext cx="1898405" cy="949202"/>
      </dsp:txXfrm>
    </dsp:sp>
    <dsp:sp modelId="{411FD060-31BF-483E-8036-F96BBB9B22D4}">
      <dsp:nvSpPr>
        <dsp:cNvPr id="0" name=""/>
        <dsp:cNvSpPr/>
      </dsp:nvSpPr>
      <dsp:spPr>
        <a:xfrm>
          <a:off x="2967974" y="1350229"/>
          <a:ext cx="1898405" cy="9492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6200" kern="1200" dirty="0"/>
            <a:t>A</a:t>
          </a:r>
        </a:p>
      </dsp:txBody>
      <dsp:txXfrm>
        <a:off x="2967974" y="1350229"/>
        <a:ext cx="1898405" cy="9492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F48FC4-017F-4D4F-9550-71253D4BE35C}" type="datetimeFigureOut">
              <a:rPr lang="cs-CZ" smtClean="0"/>
              <a:t>22.04.2024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0BA28-41C9-4E3D-83AA-A92EE3603F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0481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r>
              <a:rPr lang="cs-CZ"/>
              <a:t>22.04.2024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92D20B6A-911B-47D9-939F-04DC3A8E72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26327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22.04.2024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0B6A-911B-47D9-939F-04DC3A8E72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066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22.04.2024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0B6A-911B-47D9-939F-04DC3A8E72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94326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22.04.2024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0B6A-911B-47D9-939F-04DC3A8E72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49212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22.04.2024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0B6A-911B-47D9-939F-04DC3A8E72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14739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22.04.2024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0B6A-911B-47D9-939F-04DC3A8E72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484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22.04.2024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0B6A-911B-47D9-939F-04DC3A8E72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2047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22.04.2024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0B6A-911B-47D9-939F-04DC3A8E7224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7532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22.04.2024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0B6A-911B-47D9-939F-04DC3A8E72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31993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22.04.2024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0B6A-911B-47D9-939F-04DC3A8E72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3496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22.04.2024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0B6A-911B-47D9-939F-04DC3A8E72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4211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22.04.2024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0B6A-911B-47D9-939F-04DC3A8E72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2072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22.04.2024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0B6A-911B-47D9-939F-04DC3A8E72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4072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22.04.2024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0B6A-911B-47D9-939F-04DC3A8E72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6707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22.04.2024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0B6A-911B-47D9-939F-04DC3A8E72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6432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22.04.2024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0B6A-911B-47D9-939F-04DC3A8E72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9911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22.04.2024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0B6A-911B-47D9-939F-04DC3A8E72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872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cs-CZ"/>
              <a:t>22.04.2024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2D20B6A-911B-47D9-939F-04DC3A8E72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02264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  <p:hf hdr="0" ftr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23270-923A-503D-2F08-0239FE7CF8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Opakování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942D9CF-DF22-157B-0101-E8ECB629FE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PPT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7639636-766C-EA01-2B90-0CBC2713C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22.04.2024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A4B58B1-C377-41E6-0B88-54BAB68B5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0B6A-911B-47D9-939F-04DC3A8E722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597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E4FAB1-52E9-9BD1-3AA9-6E59417CC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E35EDED1-B556-F3DC-DA10-49D04BE12B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8931882"/>
              </p:ext>
            </p:extLst>
          </p:nvPr>
        </p:nvGraphicFramePr>
        <p:xfrm>
          <a:off x="685800" y="2141538"/>
          <a:ext cx="10131425" cy="3649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E3A274C-EBF8-6682-45DF-C79AF97C5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22.04.2024</a:t>
            </a:r>
          </a:p>
        </p:txBody>
      </p:sp>
      <p:sp>
        <p:nvSpPr>
          <p:cNvPr id="8" name="Zástupný symbol pro číslo snímku 7">
            <a:extLst>
              <a:ext uri="{FF2B5EF4-FFF2-40B4-BE49-F238E27FC236}">
                <a16:creationId xmlns:a16="http://schemas.microsoft.com/office/drawing/2014/main" id="{E8B1D492-D839-5021-C06C-3DD3339DE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0B6A-911B-47D9-939F-04DC3A8E722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360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800" fill="hold"/>
                                        <p:tgtEl>
                                          <p:spTgt spid="6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800" fill="hold"/>
                                        <p:tgtEl>
                                          <p:spTgt spid="6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800" fill="hold"/>
                                        <p:tgtEl>
                                          <p:spTgt spid="6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800" fill="hold"/>
                                        <p:tgtEl>
                                          <p:spTgt spid="6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800" fill="hold"/>
                                        <p:tgtEl>
                                          <p:spTgt spid="6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800" fill="hold"/>
                                        <p:tgtEl>
                                          <p:spTgt spid="6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800" fill="hold"/>
                                        <p:tgtEl>
                                          <p:spTgt spid="6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800" fill="hold"/>
                                        <p:tgtEl>
                                          <p:spTgt spid="6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800" fill="hold"/>
                                        <p:tgtEl>
                                          <p:spTgt spid="6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800" fill="hold"/>
                                        <p:tgtEl>
                                          <p:spTgt spid="6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800" fill="hold"/>
                                        <p:tgtEl>
                                          <p:spTgt spid="6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800" fill="hold"/>
                                        <p:tgtEl>
                                          <p:spTgt spid="6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800" fill="hold"/>
                                        <p:tgtEl>
                                          <p:spTgt spid="6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800" fill="hold"/>
                                        <p:tgtEl>
                                          <p:spTgt spid="6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800" fill="hold"/>
                                        <p:tgtEl>
                                          <p:spTgt spid="6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800" fill="hold"/>
                                        <p:tgtEl>
                                          <p:spTgt spid="6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800" fill="hold"/>
                                        <p:tgtEl>
                                          <p:spTgt spid="6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800" fill="hold"/>
                                        <p:tgtEl>
                                          <p:spTgt spid="6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800" fill="hold"/>
                                        <p:tgtEl>
                                          <p:spTgt spid="6">
                                            <p:graphicEl>
                                              <a:chart seriesIdx="2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800" fill="hold"/>
                                        <p:tgtEl>
                                          <p:spTgt spid="6">
                                            <p:graphicEl>
                                              <a:chart seriesIdx="2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800" fill="hold"/>
                                        <p:tgtEl>
                                          <p:spTgt spid="6">
                                            <p:graphicEl>
                                              <a:chart seriesIdx="2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800" fill="hold"/>
                                        <p:tgtEl>
                                          <p:spTgt spid="6">
                                            <p:graphicEl>
                                              <a:chart seriesIdx="2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800" fill="hold"/>
                                        <p:tgtEl>
                                          <p:spTgt spid="6">
                                            <p:graphicEl>
                                              <a:chart seriesIdx="2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800" fill="hold"/>
                                        <p:tgtEl>
                                          <p:spTgt spid="6">
                                            <p:graphicEl>
                                              <a:chart seriesIdx="2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Chart bld="seriesEl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8C435C-8099-F860-E2F6-C6FC03308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SmartArt</a:t>
            </a:r>
            <a:endParaRPr lang="cs-CZ" dirty="0"/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2C64116C-6F93-5B0C-6381-29F13F68C9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4487724"/>
              </p:ext>
            </p:extLst>
          </p:nvPr>
        </p:nvGraphicFramePr>
        <p:xfrm>
          <a:off x="685800" y="2141538"/>
          <a:ext cx="10131425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34F74AC-179B-6DEC-341D-A38F64351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22.04.2024</a:t>
            </a:r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1D2041E-2904-9F71-9456-CA7A23482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20B6A-911B-47D9-939F-04DC3A8E7224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9361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be">
  <a:themeElements>
    <a:clrScheme name="Nebe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Neb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b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TM03457452[[fn=Nebe]]</Template>
  <TotalTime>25</TotalTime>
  <Words>16</Words>
  <Application>Microsoft Office PowerPoint</Application>
  <PresentationFormat>Širokoúhlá obrazovka</PresentationFormat>
  <Paragraphs>15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Nebe</vt:lpstr>
      <vt:lpstr>Opakování</vt:lpstr>
      <vt:lpstr>Prezentace aplikace PowerPoint</vt:lpstr>
      <vt:lpstr>SmartArt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</dc:title>
  <dc:creator>Roman Krulický</dc:creator>
  <cp:lastModifiedBy>Roman Krulický</cp:lastModifiedBy>
  <cp:revision>1</cp:revision>
  <dcterms:created xsi:type="dcterms:W3CDTF">2024-04-22T07:34:20Z</dcterms:created>
  <dcterms:modified xsi:type="dcterms:W3CDTF">2024-04-22T07:59:38Z</dcterms:modified>
</cp:coreProperties>
</file>