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2.xml" ContentType="application/vnd.openxmlformats-officedocument.presentationml.notesSlide+xml"/>
  <Override PartName="/ppt/comments/modernComment_14A_DAFF1ECC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2"/>
  </p:notesMasterIdLst>
  <p:sldIdLst>
    <p:sldId id="256" r:id="rId2"/>
    <p:sldId id="310" r:id="rId3"/>
    <p:sldId id="314" r:id="rId4"/>
    <p:sldId id="338" r:id="rId5"/>
    <p:sldId id="339" r:id="rId6"/>
    <p:sldId id="337" r:id="rId7"/>
    <p:sldId id="325" r:id="rId8"/>
    <p:sldId id="329" r:id="rId9"/>
    <p:sldId id="340" r:id="rId10"/>
    <p:sldId id="324" r:id="rId11"/>
    <p:sldId id="327" r:id="rId12"/>
    <p:sldId id="322" r:id="rId13"/>
    <p:sldId id="305" r:id="rId14"/>
    <p:sldId id="315" r:id="rId15"/>
    <p:sldId id="313" r:id="rId16"/>
    <p:sldId id="321" r:id="rId17"/>
    <p:sldId id="330" r:id="rId18"/>
    <p:sldId id="341" r:id="rId19"/>
    <p:sldId id="342" r:id="rId20"/>
    <p:sldId id="343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0A5765-407C-4165-5F57-7832BB4B8562}" name="Roman Krulický" initials="RK" userId="S::it-romankrulicky@stredniskola.net::c237af99-472a-4e46-9b84-e51eb51fe9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DAE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60A19D-26D8-4644-8856-324CB87E0E3A}" v="495" dt="2024-03-28T07:13:51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61" y="1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168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Augustová" userId="8412f132-4493-45e9-b768-bd41477c6d3f" providerId="ADAL" clId="{7360A19D-26D8-4644-8856-324CB87E0E3A}"/>
    <pc:docChg chg="undo redo custSel addSld delSld modSld modMainMaster">
      <pc:chgData name="Eva Augustová" userId="8412f132-4493-45e9-b768-bd41477c6d3f" providerId="ADAL" clId="{7360A19D-26D8-4644-8856-324CB87E0E3A}" dt="2024-03-28T07:13:53.555" v="395" actId="478"/>
      <pc:docMkLst>
        <pc:docMk/>
      </pc:docMkLst>
      <pc:sldChg chg="addSp delSp modSp mod modTransition addAnim delAnim modAnim">
        <pc:chgData name="Eva Augustová" userId="8412f132-4493-45e9-b768-bd41477c6d3f" providerId="ADAL" clId="{7360A19D-26D8-4644-8856-324CB87E0E3A}" dt="2024-03-28T07:13:53.555" v="395" actId="478"/>
        <pc:sldMkLst>
          <pc:docMk/>
          <pc:sldMk cId="2805719917" sldId="256"/>
        </pc:sldMkLst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2805719917" sldId="256"/>
            <ac:spMk id="2" creationId="{7DB8F116-D14E-D97D-FB2A-5AF4B04E9B72}"/>
          </ac:spMkLst>
        </pc:spChg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2805719917" sldId="256"/>
            <ac:spMk id="3" creationId="{6AF7E531-E2AB-7D9B-90EF-9E5755915FA4}"/>
          </ac:spMkLst>
        </pc:spChg>
        <pc:picChg chg="add del mod">
          <ac:chgData name="Eva Augustová" userId="8412f132-4493-45e9-b768-bd41477c6d3f" providerId="ADAL" clId="{7360A19D-26D8-4644-8856-324CB87E0E3A}" dt="2024-03-28T07:13:53.555" v="395" actId="478"/>
          <ac:picMkLst>
            <pc:docMk/>
            <pc:sldMk cId="2805719917" sldId="256"/>
            <ac:picMk id="4" creationId="{AEE0E7CA-64FF-42AE-DA06-C15C795D4599}"/>
          </ac:picMkLst>
        </pc:picChg>
      </pc:sldChg>
      <pc:sldChg chg="modSp del">
        <pc:chgData name="Eva Augustová" userId="8412f132-4493-45e9-b768-bd41477c6d3f" providerId="ADAL" clId="{7360A19D-26D8-4644-8856-324CB87E0E3A}" dt="2024-03-06T10:00:32.183" v="10" actId="47"/>
        <pc:sldMkLst>
          <pc:docMk/>
          <pc:sldMk cId="1889032312" sldId="273"/>
        </pc:sldMkLst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1889032312" sldId="273"/>
            <ac:spMk id="2" creationId="{3722DB46-262D-41BD-5E81-2D23832EF434}"/>
          </ac:spMkLst>
        </pc:spChg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1889032312" sldId="273"/>
            <ac:spMk id="4" creationId="{F049D2D9-8C75-C4D6-CAB9-2E7C4757854A}"/>
          </ac:spMkLst>
        </pc:spChg>
      </pc:sldChg>
      <pc:sldChg chg="del">
        <pc:chgData name="Eva Augustová" userId="8412f132-4493-45e9-b768-bd41477c6d3f" providerId="ADAL" clId="{7360A19D-26D8-4644-8856-324CB87E0E3A}" dt="2024-03-06T09:59:54.558" v="6" actId="47"/>
        <pc:sldMkLst>
          <pc:docMk/>
          <pc:sldMk cId="3520420241" sldId="294"/>
        </pc:sldMkLst>
      </pc:sldChg>
      <pc:sldChg chg="modSp 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401146432" sldId="305"/>
        </pc:sldMkLst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401146432" sldId="305"/>
            <ac:spMk id="2" creationId="{9A5F2A9B-ED9F-8F08-4D0D-1C81C537AF72}"/>
          </ac:spMkLst>
        </pc:spChg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401146432" sldId="305"/>
            <ac:spMk id="3" creationId="{D7811AEE-F408-A2B6-07BF-76BEA510DED9}"/>
          </ac:spMkLst>
        </pc:spChg>
      </pc:sldChg>
      <pc:sldChg chg="del">
        <pc:chgData name="Eva Augustová" userId="8412f132-4493-45e9-b768-bd41477c6d3f" providerId="ADAL" clId="{7360A19D-26D8-4644-8856-324CB87E0E3A}" dt="2024-03-06T09:59:52.508" v="5" actId="47"/>
        <pc:sldMkLst>
          <pc:docMk/>
          <pc:sldMk cId="1180380517" sldId="306"/>
        </pc:sldMkLst>
      </pc:sldChg>
      <pc:sldChg chg="del">
        <pc:chgData name="Eva Augustová" userId="8412f132-4493-45e9-b768-bd41477c6d3f" providerId="ADAL" clId="{7360A19D-26D8-4644-8856-324CB87E0E3A}" dt="2024-03-06T09:59:52.508" v="5" actId="47"/>
        <pc:sldMkLst>
          <pc:docMk/>
          <pc:sldMk cId="703638846" sldId="307"/>
        </pc:sldMkLst>
      </pc:sldChg>
      <pc:sldChg chg="del">
        <pc:chgData name="Eva Augustová" userId="8412f132-4493-45e9-b768-bd41477c6d3f" providerId="ADAL" clId="{7360A19D-26D8-4644-8856-324CB87E0E3A}" dt="2024-03-06T09:59:52.508" v="5" actId="47"/>
        <pc:sldMkLst>
          <pc:docMk/>
          <pc:sldMk cId="1221034944" sldId="309"/>
        </pc:sldMkLst>
      </pc:sldChg>
      <pc:sldChg chg="delSp modSp mod 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2604150145" sldId="310"/>
        </pc:sldMkLst>
        <pc:spChg chg="mod">
          <ac:chgData name="Eva Augustová" userId="8412f132-4493-45e9-b768-bd41477c6d3f" providerId="ADAL" clId="{7360A19D-26D8-4644-8856-324CB87E0E3A}" dt="2024-03-06T10:05:05.841" v="127" actId="20577"/>
          <ac:spMkLst>
            <pc:docMk/>
            <pc:sldMk cId="2604150145" sldId="310"/>
            <ac:spMk id="3" creationId="{50140E78-274C-0F6D-F6E8-1681AE3EED88}"/>
          </ac:spMkLst>
        </pc:spChg>
        <pc:spChg chg="del mod">
          <ac:chgData name="Eva Augustová" userId="8412f132-4493-45e9-b768-bd41477c6d3f" providerId="ADAL" clId="{7360A19D-26D8-4644-8856-324CB87E0E3A}" dt="2024-03-06T10:05:15.625" v="130" actId="21"/>
          <ac:spMkLst>
            <pc:docMk/>
            <pc:sldMk cId="2604150145" sldId="310"/>
            <ac:spMk id="4" creationId="{948F15FB-15E6-0DA8-03F8-DF397DB7669E}"/>
          </ac:spMkLst>
        </pc:spChg>
      </pc:sldChg>
      <pc:sldChg chg="del">
        <pc:chgData name="Eva Augustová" userId="8412f132-4493-45e9-b768-bd41477c6d3f" providerId="ADAL" clId="{7360A19D-26D8-4644-8856-324CB87E0E3A}" dt="2024-03-06T10:00:45.950" v="12" actId="47"/>
        <pc:sldMkLst>
          <pc:docMk/>
          <pc:sldMk cId="2163819445" sldId="311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549313361" sldId="313"/>
        </pc:sldMkLst>
      </pc:sldChg>
      <pc:sldChg chg="modSp mod 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4061754522" sldId="314"/>
        </pc:sldMkLst>
        <pc:spChg chg="mod">
          <ac:chgData name="Eva Augustová" userId="8412f132-4493-45e9-b768-bd41477c6d3f" providerId="ADAL" clId="{7360A19D-26D8-4644-8856-324CB87E0E3A}" dt="2024-03-06T10:03:55.965" v="71" actId="20577"/>
          <ac:spMkLst>
            <pc:docMk/>
            <pc:sldMk cId="4061754522" sldId="314"/>
            <ac:spMk id="2" creationId="{9A5F2A9B-ED9F-8F08-4D0D-1C81C537AF72}"/>
          </ac:spMkLst>
        </pc:spChg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1187331099" sldId="315"/>
        </pc:sldMkLst>
      </pc:sldChg>
      <pc:sldChg chg="modSp del">
        <pc:chgData name="Eva Augustová" userId="8412f132-4493-45e9-b768-bd41477c6d3f" providerId="ADAL" clId="{7360A19D-26D8-4644-8856-324CB87E0E3A}" dt="2024-03-06T09:59:52.508" v="5" actId="47"/>
        <pc:sldMkLst>
          <pc:docMk/>
          <pc:sldMk cId="3910501902" sldId="317"/>
        </pc:sldMkLst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3910501902" sldId="317"/>
            <ac:spMk id="2" creationId="{77F9FC48-B3A1-98B2-3314-1C259B5077B2}"/>
          </ac:spMkLst>
        </pc:spChg>
        <pc:spChg chg="mod">
          <ac:chgData name="Eva Augustová" userId="8412f132-4493-45e9-b768-bd41477c6d3f" providerId="ADAL" clId="{7360A19D-26D8-4644-8856-324CB87E0E3A}" dt="2024-03-06T09:58:45.806" v="0"/>
          <ac:spMkLst>
            <pc:docMk/>
            <pc:sldMk cId="3910501902" sldId="317"/>
            <ac:spMk id="3" creationId="{1FBB974D-67D3-5D52-91D3-BFA27F6C35E4}"/>
          </ac:spMkLst>
        </pc:spChg>
      </pc:sldChg>
      <pc:sldChg chg="del">
        <pc:chgData name="Eva Augustová" userId="8412f132-4493-45e9-b768-bd41477c6d3f" providerId="ADAL" clId="{7360A19D-26D8-4644-8856-324CB87E0E3A}" dt="2024-03-06T10:02:28.836" v="18" actId="47"/>
        <pc:sldMkLst>
          <pc:docMk/>
          <pc:sldMk cId="781932985" sldId="318"/>
        </pc:sldMkLst>
      </pc:sldChg>
      <pc:sldChg chg="del">
        <pc:chgData name="Eva Augustová" userId="8412f132-4493-45e9-b768-bd41477c6d3f" providerId="ADAL" clId="{7360A19D-26D8-4644-8856-324CB87E0E3A}" dt="2024-03-06T10:01:39.782" v="14" actId="47"/>
        <pc:sldMkLst>
          <pc:docMk/>
          <pc:sldMk cId="884561421" sldId="319"/>
        </pc:sldMkLst>
      </pc:sldChg>
      <pc:sldChg chg="del">
        <pc:chgData name="Eva Augustová" userId="8412f132-4493-45e9-b768-bd41477c6d3f" providerId="ADAL" clId="{7360A19D-26D8-4644-8856-324CB87E0E3A}" dt="2024-03-06T10:00:53.677" v="13" actId="47"/>
        <pc:sldMkLst>
          <pc:docMk/>
          <pc:sldMk cId="761906124" sldId="320"/>
        </pc:sldMkLst>
      </pc:sldChg>
      <pc:sldChg chg="addSp modSp mod 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2582376540" sldId="321"/>
        </pc:sldMkLst>
        <pc:grpChg chg="add mod">
          <ac:chgData name="Eva Augustová" userId="8412f132-4493-45e9-b768-bd41477c6d3f" providerId="ADAL" clId="{7360A19D-26D8-4644-8856-324CB87E0E3A}" dt="2024-03-25T09:39:51.598" v="138" actId="164"/>
          <ac:grpSpMkLst>
            <pc:docMk/>
            <pc:sldMk cId="2582376540" sldId="321"/>
            <ac:grpSpMk id="4" creationId="{25D3C1FE-0A3A-DEFE-BDF3-3C1B122B7713}"/>
          </ac:grpSpMkLst>
        </pc:grpChg>
        <pc:grpChg chg="add mod">
          <ac:chgData name="Eva Augustová" userId="8412f132-4493-45e9-b768-bd41477c6d3f" providerId="ADAL" clId="{7360A19D-26D8-4644-8856-324CB87E0E3A}" dt="2024-03-25T09:40:08.812" v="140" actId="164"/>
          <ac:grpSpMkLst>
            <pc:docMk/>
            <pc:sldMk cId="2582376540" sldId="321"/>
            <ac:grpSpMk id="6" creationId="{6D5176D4-2769-E28C-4ED7-0B345821246F}"/>
          </ac:grpSpMkLst>
        </pc:grpChg>
        <pc:picChg chg="mod">
          <ac:chgData name="Eva Augustová" userId="8412f132-4493-45e9-b768-bd41477c6d3f" providerId="ADAL" clId="{7360A19D-26D8-4644-8856-324CB87E0E3A}" dt="2024-03-25T09:40:25.241" v="141" actId="197"/>
          <ac:picMkLst>
            <pc:docMk/>
            <pc:sldMk cId="2582376540" sldId="321"/>
            <ac:picMk id="5" creationId="{408422B1-F0F5-A8A3-7C31-37A4C0BF5E89}"/>
          </ac:picMkLst>
        </pc:picChg>
        <pc:picChg chg="mod">
          <ac:chgData name="Eva Augustová" userId="8412f132-4493-45e9-b768-bd41477c6d3f" providerId="ADAL" clId="{7360A19D-26D8-4644-8856-324CB87E0E3A}" dt="2024-03-25T09:40:25.241" v="141" actId="197"/>
          <ac:picMkLst>
            <pc:docMk/>
            <pc:sldMk cId="2582376540" sldId="321"/>
            <ac:picMk id="7" creationId="{C620B3FA-AD76-4337-1531-A6C7B6E1C9B4}"/>
          </ac:picMkLst>
        </pc:picChg>
        <pc:picChg chg="mod">
          <ac:chgData name="Eva Augustová" userId="8412f132-4493-45e9-b768-bd41477c6d3f" providerId="ADAL" clId="{7360A19D-26D8-4644-8856-324CB87E0E3A}" dt="2024-03-25T09:40:25.241" v="141" actId="197"/>
          <ac:picMkLst>
            <pc:docMk/>
            <pc:sldMk cId="2582376540" sldId="321"/>
            <ac:picMk id="9" creationId="{20755F90-27A5-405A-CFA4-33CD30BB765E}"/>
          </ac:picMkLst>
        </pc:picChg>
        <pc:picChg chg="mod">
          <ac:chgData name="Eva Augustová" userId="8412f132-4493-45e9-b768-bd41477c6d3f" providerId="ADAL" clId="{7360A19D-26D8-4644-8856-324CB87E0E3A}" dt="2024-03-25T09:40:25.241" v="141" actId="197"/>
          <ac:picMkLst>
            <pc:docMk/>
            <pc:sldMk cId="2582376540" sldId="321"/>
            <ac:picMk id="11" creationId="{EBEB9E11-A37C-8B02-64F9-2CC355E52CC7}"/>
          </ac:picMkLst>
        </pc:picChg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2091277539" sldId="322"/>
        </pc:sldMkLst>
      </pc:sldChg>
      <pc:sldChg chg="del">
        <pc:chgData name="Eva Augustová" userId="8412f132-4493-45e9-b768-bd41477c6d3f" providerId="ADAL" clId="{7360A19D-26D8-4644-8856-324CB87E0E3A}" dt="2024-03-06T10:02:14.323" v="17" actId="47"/>
        <pc:sldMkLst>
          <pc:docMk/>
          <pc:sldMk cId="2249765198" sldId="323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4126927819" sldId="324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1926919711" sldId="325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2829871766" sldId="327"/>
        </pc:sldMkLst>
      </pc:sldChg>
      <pc:sldChg chg="del">
        <pc:chgData name="Eva Augustová" userId="8412f132-4493-45e9-b768-bd41477c6d3f" providerId="ADAL" clId="{7360A19D-26D8-4644-8856-324CB87E0E3A}" dt="2024-03-06T10:00:32.183" v="10" actId="47"/>
        <pc:sldMkLst>
          <pc:docMk/>
          <pc:sldMk cId="300428644" sldId="328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648396506" sldId="329"/>
        </pc:sldMkLst>
      </pc:sldChg>
      <pc:sldChg chg="addSp delSp modSp mod modTransition modAnim">
        <pc:chgData name="Eva Augustová" userId="8412f132-4493-45e9-b768-bd41477c6d3f" providerId="ADAL" clId="{7360A19D-26D8-4644-8856-324CB87E0E3A}" dt="2024-03-28T07:04:11.032" v="382" actId="1035"/>
        <pc:sldMkLst>
          <pc:docMk/>
          <pc:sldMk cId="3674152652" sldId="330"/>
        </pc:sldMkLst>
        <pc:spChg chg="mod">
          <ac:chgData name="Eva Augustová" userId="8412f132-4493-45e9-b768-bd41477c6d3f" providerId="ADAL" clId="{7360A19D-26D8-4644-8856-324CB87E0E3A}" dt="2024-03-28T07:04:11.032" v="382" actId="1035"/>
          <ac:spMkLst>
            <pc:docMk/>
            <pc:sldMk cId="3674152652" sldId="330"/>
            <ac:spMk id="2" creationId="{9A5F2A9B-ED9F-8F08-4D0D-1C81C537AF72}"/>
          </ac:spMkLst>
        </pc:spChg>
        <pc:spChg chg="add mod">
          <ac:chgData name="Eva Augustová" userId="8412f132-4493-45e9-b768-bd41477c6d3f" providerId="ADAL" clId="{7360A19D-26D8-4644-8856-324CB87E0E3A}" dt="2024-03-25T09:38:38.050" v="136" actId="1076"/>
          <ac:spMkLst>
            <pc:docMk/>
            <pc:sldMk cId="3674152652" sldId="330"/>
            <ac:spMk id="3" creationId="{26448F01-6216-1B45-9B49-C42466C0B113}"/>
          </ac:spMkLst>
        </pc:spChg>
        <pc:spChg chg="del">
          <ac:chgData name="Eva Augustová" userId="8412f132-4493-45e9-b768-bd41477c6d3f" providerId="ADAL" clId="{7360A19D-26D8-4644-8856-324CB87E0E3A}" dt="2024-03-25T09:35:31.603" v="131" actId="21"/>
          <ac:spMkLst>
            <pc:docMk/>
            <pc:sldMk cId="3674152652" sldId="330"/>
            <ac:spMk id="11" creationId="{26448F01-6216-1B45-9B49-C42466C0B113}"/>
          </ac:spMkLst>
        </pc:spChg>
        <pc:picChg chg="mod">
          <ac:chgData name="Eva Augustová" userId="8412f132-4493-45e9-b768-bd41477c6d3f" providerId="ADAL" clId="{7360A19D-26D8-4644-8856-324CB87E0E3A}" dt="2024-03-25T09:38:33.306" v="135" actId="1076"/>
          <ac:picMkLst>
            <pc:docMk/>
            <pc:sldMk cId="3674152652" sldId="330"/>
            <ac:picMk id="9" creationId="{E41A46DB-0CA6-832E-64BF-8ECA330AAA17}"/>
          </ac:picMkLst>
        </pc:picChg>
      </pc:sldChg>
      <pc:sldChg chg="del">
        <pc:chgData name="Eva Augustová" userId="8412f132-4493-45e9-b768-bd41477c6d3f" providerId="ADAL" clId="{7360A19D-26D8-4644-8856-324CB87E0E3A}" dt="2024-03-06T10:00:41.533" v="11" actId="47"/>
        <pc:sldMkLst>
          <pc:docMk/>
          <pc:sldMk cId="209741426" sldId="331"/>
        </pc:sldMkLst>
      </pc:sldChg>
      <pc:sldChg chg="del">
        <pc:chgData name="Eva Augustová" userId="8412f132-4493-45e9-b768-bd41477c6d3f" providerId="ADAL" clId="{7360A19D-26D8-4644-8856-324CB87E0E3A}" dt="2024-03-06T10:00:32.183" v="10" actId="47"/>
        <pc:sldMkLst>
          <pc:docMk/>
          <pc:sldMk cId="1871640169" sldId="332"/>
        </pc:sldMkLst>
      </pc:sldChg>
      <pc:sldChg chg="del">
        <pc:chgData name="Eva Augustová" userId="8412f132-4493-45e9-b768-bd41477c6d3f" providerId="ADAL" clId="{7360A19D-26D8-4644-8856-324CB87E0E3A}" dt="2024-03-06T10:00:32.183" v="10" actId="47"/>
        <pc:sldMkLst>
          <pc:docMk/>
          <pc:sldMk cId="4117011164" sldId="333"/>
        </pc:sldMkLst>
      </pc:sldChg>
      <pc:sldChg chg="del">
        <pc:chgData name="Eva Augustová" userId="8412f132-4493-45e9-b768-bd41477c6d3f" providerId="ADAL" clId="{7360A19D-26D8-4644-8856-324CB87E0E3A}" dt="2024-03-06T10:02:10.288" v="16" actId="47"/>
        <pc:sldMkLst>
          <pc:docMk/>
          <pc:sldMk cId="4060755885" sldId="334"/>
        </pc:sldMkLst>
      </pc:sldChg>
      <pc:sldChg chg="del">
        <pc:chgData name="Eva Augustová" userId="8412f132-4493-45e9-b768-bd41477c6d3f" providerId="ADAL" clId="{7360A19D-26D8-4644-8856-324CB87E0E3A}" dt="2024-03-06T10:00:32.183" v="10" actId="47"/>
        <pc:sldMkLst>
          <pc:docMk/>
          <pc:sldMk cId="318653446" sldId="335"/>
        </pc:sldMkLst>
      </pc:sldChg>
      <pc:sldChg chg="del">
        <pc:chgData name="Eva Augustová" userId="8412f132-4493-45e9-b768-bd41477c6d3f" providerId="ADAL" clId="{7360A19D-26D8-4644-8856-324CB87E0E3A}" dt="2024-03-06T10:02:06.843" v="15" actId="47"/>
        <pc:sldMkLst>
          <pc:docMk/>
          <pc:sldMk cId="2013987593" sldId="336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2392342313" sldId="337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960173845" sldId="338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1508858825" sldId="339"/>
        </pc:sldMkLst>
      </pc:sldChg>
      <pc:sldChg chg="modTransition modAnim">
        <pc:chgData name="Eva Augustová" userId="8412f132-4493-45e9-b768-bd41477c6d3f" providerId="ADAL" clId="{7360A19D-26D8-4644-8856-324CB87E0E3A}" dt="2024-03-28T06:47:12.330" v="378"/>
        <pc:sldMkLst>
          <pc:docMk/>
          <pc:sldMk cId="3716787577" sldId="340"/>
        </pc:sldMkLst>
      </pc:sldChg>
      <pc:sldChg chg="addSp delSp modSp new add del mod modAnim">
        <pc:chgData name="Eva Augustová" userId="8412f132-4493-45e9-b768-bd41477c6d3f" providerId="ADAL" clId="{7360A19D-26D8-4644-8856-324CB87E0E3A}" dt="2024-03-28T06:43:29.299" v="377" actId="47"/>
        <pc:sldMkLst>
          <pc:docMk/>
          <pc:sldMk cId="2999599165" sldId="341"/>
        </pc:sldMkLst>
        <pc:spChg chg="mod">
          <ac:chgData name="Eva Augustová" userId="8412f132-4493-45e9-b768-bd41477c6d3f" providerId="ADAL" clId="{7360A19D-26D8-4644-8856-324CB87E0E3A}" dt="2024-03-27T12:42:47.769" v="373" actId="14100"/>
          <ac:spMkLst>
            <pc:docMk/>
            <pc:sldMk cId="2999599165" sldId="341"/>
            <ac:spMk id="2" creationId="{D225B50D-8C70-3D81-BC6E-D714D07F3822}"/>
          </ac:spMkLst>
        </pc:spChg>
        <pc:spChg chg="add del mod">
          <ac:chgData name="Eva Augustová" userId="8412f132-4493-45e9-b768-bd41477c6d3f" providerId="ADAL" clId="{7360A19D-26D8-4644-8856-324CB87E0E3A}" dt="2024-03-27T08:01:18.095" v="258" actId="1957"/>
          <ac:spMkLst>
            <pc:docMk/>
            <pc:sldMk cId="2999599165" sldId="341"/>
            <ac:spMk id="3" creationId="{7522ED6A-A021-635B-6E77-159F7AEB49C9}"/>
          </ac:spMkLst>
        </pc:spChg>
        <pc:graphicFrameChg chg="add del mod ord modGraphic">
          <ac:chgData name="Eva Augustová" userId="8412f132-4493-45e9-b768-bd41477c6d3f" providerId="ADAL" clId="{7360A19D-26D8-4644-8856-324CB87E0E3A}" dt="2024-03-27T08:00:31.687" v="255" actId="3680"/>
          <ac:graphicFrameMkLst>
            <pc:docMk/>
            <pc:sldMk cId="2999599165" sldId="341"/>
            <ac:graphicFrameMk id="4" creationId="{34250D2C-F70D-1CC8-CE69-6B4FBD421F5A}"/>
          </ac:graphicFrameMkLst>
        </pc:graphicFrameChg>
        <pc:graphicFrameChg chg="add mod">
          <ac:chgData name="Eva Augustová" userId="8412f132-4493-45e9-b768-bd41477c6d3f" providerId="ADAL" clId="{7360A19D-26D8-4644-8856-324CB87E0E3A}" dt="2024-03-27T12:42:30.090" v="370" actId="14100"/>
          <ac:graphicFrameMkLst>
            <pc:docMk/>
            <pc:sldMk cId="2999599165" sldId="341"/>
            <ac:graphicFrameMk id="7" creationId="{F7603F84-E40D-91A8-02F6-6BD5DBAF1A4F}"/>
          </ac:graphicFrameMkLst>
        </pc:graphicFrameChg>
      </pc:sldChg>
      <pc:sldChg chg="addSp modSp new del mod">
        <pc:chgData name="Eva Augustová" userId="8412f132-4493-45e9-b768-bd41477c6d3f" providerId="ADAL" clId="{7360A19D-26D8-4644-8856-324CB87E0E3A}" dt="2024-03-25T09:49:54.610" v="156" actId="47"/>
        <pc:sldMkLst>
          <pc:docMk/>
          <pc:sldMk cId="4148619078" sldId="341"/>
        </pc:sldMkLst>
        <pc:spChg chg="add mod">
          <ac:chgData name="Eva Augustová" userId="8412f132-4493-45e9-b768-bd41477c6d3f" providerId="ADAL" clId="{7360A19D-26D8-4644-8856-324CB87E0E3A}" dt="2024-03-25T09:46:12.759" v="155" actId="20577"/>
          <ac:spMkLst>
            <pc:docMk/>
            <pc:sldMk cId="4148619078" sldId="341"/>
            <ac:spMk id="3" creationId="{949C0CA9-15E0-DFBB-0405-7339260C795C}"/>
          </ac:spMkLst>
        </pc:spChg>
      </pc:sldChg>
      <pc:sldChg chg="new del">
        <pc:chgData name="Eva Augustová" userId="8412f132-4493-45e9-b768-bd41477c6d3f" providerId="ADAL" clId="{7360A19D-26D8-4644-8856-324CB87E0E3A}" dt="2024-03-27T08:04:29.963" v="271" actId="680"/>
        <pc:sldMkLst>
          <pc:docMk/>
          <pc:sldMk cId="3397395999" sldId="342"/>
        </pc:sldMkLst>
      </pc:sldChg>
      <pc:sldMasterChg chg="addSp delSp modSp mod modTransition modAnim modSldLayout">
        <pc:chgData name="Eva Augustová" userId="8412f132-4493-45e9-b768-bd41477c6d3f" providerId="ADAL" clId="{7360A19D-26D8-4644-8856-324CB87E0E3A}" dt="2024-03-28T07:13:48.183" v="393"/>
        <pc:sldMasterMkLst>
          <pc:docMk/>
          <pc:sldMasterMk cId="1505701916" sldId="2147483660"/>
        </pc:sldMasterMkLst>
        <pc:picChg chg="add mod">
          <ac:chgData name="Eva Augustová" userId="8412f132-4493-45e9-b768-bd41477c6d3f" providerId="ADAL" clId="{7360A19D-26D8-4644-8856-324CB87E0E3A}" dt="2024-03-28T07:13:48.183" v="393"/>
          <ac:picMkLst>
            <pc:docMk/>
            <pc:sldMasterMk cId="1505701916" sldId="2147483660"/>
            <ac:picMk id="7" creationId="{CB85D78E-3DAC-F3C7-9D68-596DC58C332D}"/>
          </ac:picMkLst>
        </pc:picChg>
        <pc:picChg chg="del">
          <ac:chgData name="Eva Augustová" userId="8412f132-4493-45e9-b768-bd41477c6d3f" providerId="ADAL" clId="{7360A19D-26D8-4644-8856-324CB87E0E3A}" dt="2024-03-06T09:58:55.951" v="1" actId="478"/>
          <ac:picMkLst>
            <pc:docMk/>
            <pc:sldMasterMk cId="1505701916" sldId="2147483660"/>
            <ac:picMk id="9" creationId="{2443E76E-D271-4F1F-AA4D-61E1E1590E42}"/>
          </ac:picMkLst>
        </pc:pic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3305542064" sldId="2147483672"/>
            <pc:sldLayoutMk cId="1114214156" sldId="2147483649"/>
          </pc:sldLayoutMkLst>
        </pc:sldLayoutChg>
        <pc:sldLayoutChg chg="modSp mod modTransition modAnim">
          <pc:chgData name="Eva Augustová" userId="8412f132-4493-45e9-b768-bd41477c6d3f" providerId="ADAL" clId="{7360A19D-26D8-4644-8856-324CB87E0E3A}" dt="2024-03-28T07:13:44.719" v="390" actId="6549"/>
          <pc:sldLayoutMkLst>
            <pc:docMk/>
            <pc:sldMasterMk cId="1505701916" sldId="2147483660"/>
            <pc:sldLayoutMk cId="743678369" sldId="2147483661"/>
          </pc:sldLayoutMkLst>
          <pc:spChg chg="mod">
            <ac:chgData name="Eva Augustová" userId="8412f132-4493-45e9-b768-bd41477c6d3f" providerId="ADAL" clId="{7360A19D-26D8-4644-8856-324CB87E0E3A}" dt="2024-03-28T07:13:44.719" v="390" actId="6549"/>
            <ac:spMkLst>
              <pc:docMk/>
              <pc:sldMasterMk cId="1505701916" sldId="2147483660"/>
              <pc:sldLayoutMk cId="743678369" sldId="2147483661"/>
              <ac:spMk id="2" creationId="{3BD33850-D604-450A-D462-85ECC954C177}"/>
            </ac:spMkLst>
          </pc:spChg>
        </pc:sldLayoutChg>
        <pc:sldLayoutChg chg="modTransition modAnim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2983929683" sldId="2147483662"/>
          </pc:sldLayoutMkLst>
        </pc:sldLayoutChg>
        <pc:sldLayoutChg chg="modTransition modAnim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1716525173" sldId="2147483663"/>
          </pc:sldLayoutMkLst>
        </pc:sldLayoutChg>
        <pc:sldLayoutChg chg="modTransition modAnim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471235101" sldId="2147483664"/>
          </pc:sldLayoutMkLst>
        </pc:sldLayout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2300294731" sldId="2147483665"/>
          </pc:sldLayoutMkLst>
        </pc:sldLayout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3496756898" sldId="2147483666"/>
          </pc:sldLayoutMkLst>
        </pc:sldLayout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3206878781" sldId="2147483667"/>
          </pc:sldLayoutMkLst>
        </pc:sldLayout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1664263012" sldId="2147483668"/>
          </pc:sldLayoutMkLst>
        </pc:sldLayout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807217014" sldId="2147483669"/>
          </pc:sldLayoutMkLst>
        </pc:sldLayout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4152477926" sldId="2147483670"/>
          </pc:sldLayoutMkLst>
        </pc:sldLayoutChg>
        <pc:sldLayoutChg chg="modTransition">
          <pc:chgData name="Eva Augustová" userId="8412f132-4493-45e9-b768-bd41477c6d3f" providerId="ADAL" clId="{7360A19D-26D8-4644-8856-324CB87E0E3A}" dt="2024-03-28T06:47:12.330" v="378"/>
          <pc:sldLayoutMkLst>
            <pc:docMk/>
            <pc:sldMasterMk cId="1505701916" sldId="2147483660"/>
            <pc:sldLayoutMk cId="2221597666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Počet úspěšných zkoušek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List1!$A$2:$A$4</c:f>
              <c:strCache>
                <c:ptCount val="3"/>
                <c:pt idx="0">
                  <c:v>1.IT</c:v>
                </c:pt>
                <c:pt idx="1">
                  <c:v>2.IT</c:v>
                </c:pt>
                <c:pt idx="2">
                  <c:v>3.IT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112</c:v>
                </c:pt>
                <c:pt idx="1">
                  <c:v>117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D-407A-8CE1-D9BD8530F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4A_DAFF1E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92057E-B044-4BCB-A1DA-AA9E1081BE1F}" authorId="{AF0A5765-407C-4165-5F57-7832BB4B8562}" created="2025-04-07T15:31:01.899">
    <pc:sldMkLst xmlns:pc="http://schemas.microsoft.com/office/powerpoint/2013/main/command">
      <pc:docMk/>
      <pc:sldMk cId="3674152652" sldId="330"/>
    </pc:sldMkLst>
    <p188:txBody>
      <a:bodyPr/>
      <a:lstStyle/>
      <a:p>
        <a:r>
          <a:rPr lang="cs-CZ"/>
          <a:t>Vysvětlit funkci na příkladech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02.4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2259 3,'-113'-2,"-123"5,151 11,61-9,1-1,-28 2,29-7,-1-1,1 0,-30-8,26 4,-51-4,-439 9,248 3,239-2,-1 1,0 1,1 1,-30 9,19-6,-1 0,1-3,-1-1,-56-6,7 2,-80 2,146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6:29:56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1,'1406'0,"-1389"0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6:29:58.7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1,'29'1,"43"10,-42-6,39 1,-40-6,-5 0,1 0,-1 2,40 9,-36-5,0-2,1-2,0-1,30-3,-2 0,-40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6:30:00.8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1,'17'1,"-1"1,24 5,15 3,240-6,-163-6,41 2,-153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6:30:03.6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1,'820'0,"-798"0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6:30:05.76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1,'25'7,"-6"-1,304 44,-7-44,-182-8,99 2,-216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23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0,'31'0,"0"1,0 2,53 11,-40-7,0-2,0-1,1-3,47-4,4 0,843 3,-923 1,-1 0,1 1,0 1,-1 1,0 0,0 0,18 10,-10-5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27.5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0,'5'1,"0"1,0-1,0 1,0 0,8 4,7 3,11 0,0-1,1-2,1-1,-1-1,59-2,-71-1,1 1,-1 1,21 5,-19-3,1-1,25 1,147-5,-171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02.4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2259 3,'-113'-2,"-123"5,151 11,61-9,1-1,-28 2,29-7,-1-1,1 0,-30-8,26 4,-51-4,-439 9,248 3,239-2,-1 1,0 1,1 1,-30 9,19-6,-1 0,1-3,-1-1,-56-6,7 2,-80 2,146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23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0,'31'0,"0"1,0 2,53 11,-40-7,0-2,0-1,1-3,47-4,4 0,843 3,-923 1,-1 0,1 1,0 1,-1 1,0 0,0 0,18 10,-10-5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27.5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0,'5'1,"0"1,0-1,0 1,0 0,8 4,7 3,11 0,0-1,1-2,1-1,-1-1,59-2,-71-1,1 1,-1 1,21 5,-19-3,1-1,25 1,147-5,-171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02.4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2259 3,'-113'-2,"-123"5,151 11,61-9,1-1,-28 2,29-7,-1-1,1 0,-30-8,26 4,-51-4,-439 9,248 3,239-2,-1 1,0 1,1 1,-30 9,19-6,-1 0,1-3,-1-1,-56-6,7 2,-80 2,146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07:33:23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0,'31'0,"0"1,0 2,53 11,-40-7,0-2,0-1,1-3,47-4,4 0,843 3,-923 1,-1 0,1 1,0 1,-1 1,0 0,0 0,18 10,-10-5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7:46:07.72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354 1,'525'0,"-518"0,0 1,1 0,-1 0,0 1,0 0,0 0,0 0,0 1,0 0,-1 1,1 0,-1 0,0 0,0 0,0 1,-1 0,0 0,0 1,0-1,-1 1,1 0,-1 1,-1-1,5 11,-3-6,0 0,-1 0,-1 1,0 0,0 0,-1 0,-1 0,0 0,0 0,-1 0,-1 0,0 0,-1 0,-5 19,5-26,0 1,0 0,-1-1,0 0,0 1,0-1,-1 0,0-1,0 1,0-1,0 1,-10 6,5-6,0 1,0-1,0 0,-1-1,0 0,-18 4,-4-2,1-2,-1 0,-59-3,80-1,-22-2,0 2,1 2,-1 1,-34 7,46-6,0-1,-25 0,24-2,-38 7,52-6,1 0,0 0,-1 1,1 0,1 0,-1 0,0 1,1 0,-7 6,3-3,1 1,0 0,0 1,0 0,1 0,1 1,-1 0,2 1,-1-1,1 1,1 1,0-1,1 1,0-1,1 1,0 0,-2 21,5-28,-1 3,0 1,1-1,0 1,2 9,-1-16,-1 0,0 0,1 0,0 0,-1 0,1 0,0 0,0 0,0 0,0-1,1 1,-1 0,0-1,1 1,-1-1,1 1,-1-1,1 0,0 0,0 0,0 0,3 2,17 4,2 0,-1-1,1-2,0 0,25 0,127-5,-73-2,-85 3,0 0,0 0,0 1,22 4,-33-3,-1 0,1 0,-1 1,1 0,-1 0,0 0,0 0,-1 1,1 0,-1 1,0-1,5 6,37 32,-36-32,0-1,0 1,9 13,-17-18,1 0,-1 0,0 0,0 1,-1-1,0 1,0 0,0-1,0 1,1 12,-2-4,1 1,-2-1,1 1,-4 21,2-32,0 0,0 0,0 0,0 0,-1 0,0 0,0 0,0-1,0 1,0-1,-1 1,0-1,1 0,-1 0,0 0,-1 0,1-1,0 1,-7 3,-6 1,1 0,-1-1,0-1,0-1,-1 0,1-1,-24 1,-122-4,74-2,79 1,0 2,1-1,-1 1,0 1,0-1,0 1,1 1,-1 0,-9 4,12-3,1-1,0 0,1 1,-1 0,1 0,0 0,-1 1,2-1,-1 1,1 0,-1 0,1 0,1 1,-5 9,3 1,0-1,0 1,2-1,0 1,1 0,0 0,1 0,1 0,1 0,6 26,-7-38,0-1,0 0,0 0,1 0,-1 0,1-1,0 1,0 0,0-1,0 1,0-1,1 0,-1 1,1-1,-1 0,1-1,0 1,0 0,0-1,0 0,0 1,0-1,0 0,0-1,5 2,7-1,1 1,0-2,0 0,18-2,1 0,20 0,166 3,-214-1,0 1,0 1,0-1,0 1,-1 0,1 1,0 0,-1 0,0 0,1 1,-2 0,1 0,9 8,-13-10,0 1,0-1,0 0,-1 1,1-1,-1 1,0-1,1 1,-1 0,0 0,-1-1,1 1,0 0,-1 0,0 0,1 0,-1 0,0 0,-1 0,1 0,0-1,-1 1,0 0,0 0,0 0,0-1,0 1,0 0,0-1,-1 1,0-1,1 1,-1-1,0 0,-3 3,-1 1,0 0,0 0,-1-1,1 0,-1 0,0-1,-14 7,-59 18,35-14,21-8,0-1,-46 6,29-6,-9-1,1-2,-74-4,-53 3,168-1,1 0,-1 1,1 0,0 0,-1 0,1 1,1 0,-1 1,0 0,1 0,-1 0,1 1,1 0,-1 0,1 0,-7 9,7-9,2 0,-1 1,1 0,0 0,0-1,0 2,1-1,0 0,0 0,0 1,1-1,0 1,1-1,-1 1,1 0,0-1,1 1,0-1,1 9,0-11,0 0,0 1,0-1,0 0,1 0,-1 0,1-1,0 1,0-1,1 1,-1-1,1 0,-1 0,1 0,0-1,0 1,0-1,0 0,1 0,-1-1,1 1,-1-1,1 0,6 1,14 1,-1 0,1-1,33-3,-46 1,130-1,86-4,-135-7,-57 6,44-1,-37 6,237 3,-276-1,1-1,-1 1,0 0,1 1,-1-1,0 1,0 0,0 0,0 0,0 0,-1 1,1-1,-1 1,1 0,4 6,-3-3,-1 0,1 0,-1 0,0 1,-1 0,0 0,0 0,0 0,1 8,-2-8,-1 1,0-1,0 0,0 0,-1 0,-1 1,1-1,-1 0,-2 12,1-15,1 0,0 0,-1 0,0 0,0-1,0 1,0 0,-1-1,1 0,-1 1,0-1,0 0,0 0,0-1,-1 1,-5 3,-7 1,0 0,0-1,-1 0,1-1,-1-1,0-1,-22 1,-125-1,126-3,-68-3,-178 5,268-1,1 1,-1 1,1 0,-1 1,1 0,0 1,1 1,-1 1,-17 10,26-13,-1 1,1 0,0 0,0 0,1 1,-1 0,1 0,1 0,-1 1,1-1,0 1,1 0,-1 0,1 1,1-1,0 1,0-1,0 1,1 0,-1 10,1-11,1-1,0 0,0 0,1 0,-1 1,1-1,1 0,-1 0,1 0,4 8,-4-10,0-1,1 0,-1 1,1-1,0-1,0 1,0 0,0-1,1 1,-1-1,0 0,1 0,0 0,-1-1,1 0,0 1,5 0,19 3,1-1,-1-2,0 0,1-2,28-4,20 1,-50 3,6 0,0 0,0-3,54-10,9-3,-30 6,-38 5,0 2,0 1,0 1,35 3,-61-2,0 0,0 0,0 1,0-1,-1 1,1-1,0 1,0-1,0 1,0 0,-1 0,1 0,0 0,-1 0,1 0,-1 1,1-1,-1 0,0 1,1-1,-1 1,0 0,0-1,0 1,0 0,0 0,-1-1,1 1,0 0,-1 0,0 0,1 0,-1 0,0 2,0 1,0-1,-1 0,1 0,-1 1,0-1,0 0,-1 0,1 0,-1 0,0 0,0-1,0 1,-1-1,1 1,-4 3,-1-1,1 0,-1 0,-1-1,1 0,-1 0,0 0,0-1,-1-1,1 1,-1-1,1-1,-11 3,-13 0,0-2,-37 1,-12 0,-160 29,179-25,8-2,-82 19,84-17,42-7,-1 0,1 1,0 0,-16 6,24-8,0 1,0 0,1 0,-1 0,0 1,0-1,0 0,1 0,-1 1,1-1,-1 1,1 0,0-1,0 1,-1 0,1 0,0 0,0 0,1 0,-1 0,0 0,1 0,-1 0,1 0,0 0,0 0,0 0,0 1,0-1,0 0,0 0,1 0,-1 0,1 0,-1 0,1 0,0 0,0 0,0 0,1 2,1 1,0 0,0 0,0 0,1-1,-1 1,1-1,0 0,0 0,1 0,-1-1,1 1,0-1,0 0,5 2,20 4,0-2,0 0,1-3,39 3,128-8,-82-2,197 4,-287-1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5208F-3237-43DB-A9B3-E6099B1A0D6F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AE7B7-84B3-493D-A68B-60170C5305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09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AE7B7-84B3-493D-A68B-60170C53057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20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Vysvětlit</a:t>
            </a:r>
            <a:r>
              <a:rPr lang="en-US" dirty="0"/>
              <a:t> </a:t>
            </a:r>
            <a:r>
              <a:rPr lang="en-US" dirty="0" err="1"/>
              <a:t>funkci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příkladech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AE7B7-84B3-493D-A68B-60170C53057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28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33850-D604-450A-D462-85ECC954C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9C4675-1957-F01A-0124-ADE9D9AAB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B5F18D-37DC-5F10-504F-5A268A22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A70473-181E-0E2D-4CA5-19CE2794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85B286-69C3-DF97-283A-C753A0B7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06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EEA6E-FCB9-12D7-F840-AB9FF4E1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3AF9A3F-1DCB-54EC-B192-7FA3D8A39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E532A6-D569-418D-DFDA-15AAFA05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B41395-6586-5C81-6FF0-DC580377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934444-9F21-8919-047E-BC28B74D2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54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F357726-3639-5819-CA1A-0095DD0FC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2F667A-8A3A-A4B7-1653-76C0E52C0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5354F6-55E9-CFAC-3162-F9AD51DE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F76C67-9653-8C87-2843-79F99C46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AC036E-EB7B-6F25-6B4D-DEC3082D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82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33850-D604-450A-D462-85ECC954C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9C4675-1957-F01A-0124-ADE9D9AAB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B5F18D-37DC-5F10-504F-5A268A22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A70473-181E-0E2D-4CA5-19CE2794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85B286-69C3-DF97-283A-C753A0B7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21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4FFE83-CBD6-A833-923A-8B9EBD49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CCE0C8-996C-799F-C24D-F80FB6D88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AD2699-B341-27BD-E365-2FB2A9DC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A31B7F-E44D-7E70-AB1F-9C1AD6CB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2E132A-BCCE-5CF7-8B97-055291B9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6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74BFD-CE88-3531-C036-3FCE1ECF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C3CC2A-DDAF-2DBF-D1ED-E09044F3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AD650D-C6FE-D115-B3F3-3B99208F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21DEBB-D985-5BA3-A354-76764780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28DB45-63C2-518F-3CA5-77709973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2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10571-AE16-3A07-04E9-B0653FD7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F736BF-7994-9F4B-F14E-D03CC1103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799216-664C-98D0-BC66-4384FBD94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9AAAA4-A41E-C8A2-E7F8-DD6BCDCE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8458FE-5369-19E3-7228-697F11C96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CBE914-FDCE-2D11-E623-CC6EF286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9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6D287-2025-7426-99E5-90E45A5F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3F5A04-0FF3-99A8-E0E9-E83C578C7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054598-3CAC-E898-9E8D-D8506D9EC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0559225-3862-92CC-8D49-B1DDDCBC7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86E33ED-4511-2395-AC05-94EDE7BD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5F03DC-ACEF-5569-0B96-AFC99C22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81BAF9B-EE15-1BAB-830A-6720D7BA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94C8E0-13C4-F1C8-625B-9BBD1078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71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6002C-9F27-57CC-EEA2-D174F0753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890862-5251-DFA2-515E-55558AB2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C2E86F-F058-3EC4-C7D0-8B7CE28F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0E640-7F10-A6E2-3703-4B43A9B0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23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930911-846A-622C-D460-EE62441A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E8FBE93-D89E-00AD-A087-030C4F1E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C3C01F-D7A1-40C7-C37C-4EBE108A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67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FE07E-0EA9-1438-C8D7-8DF6DBE6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5FB45F-6B84-B90D-D35B-9147ECF8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E44868-42A0-24B3-8AE7-9469615E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ED74E4-8490-1159-998E-B350014C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EF55D0-40B2-5D75-791B-B4E5AE32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14E2FB-5945-1BC2-6569-3285020F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3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A81F4-2490-6417-3F4A-106F83FC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EA5E581-BDB1-7E7B-F883-47D522007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3397C6-EF24-B2EA-0FAE-958EECAFE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2E433D-220C-D9EE-5682-D76C41C7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F741B0-3804-B760-DE65-4AC11429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57973A-42E8-72F6-59AB-778994FB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805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bs.wikipedia.org/wiki/Microsoft_Excel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2000">
              <a:schemeClr val="accent1">
                <a:lumMod val="60000"/>
                <a:lumOff val="40000"/>
              </a:schemeClr>
            </a:gs>
            <a:gs pos="89000">
              <a:schemeClr val="accent2"/>
            </a:gs>
            <a:gs pos="2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0CF2FA5-3D30-1532-51D6-E74D49B6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6E082-788C-E3D6-DC1F-D25DE8C0C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3F4DF7-1542-2923-53D7-3B26C1C81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2E3A7-9A66-4259-A55B-E44344D86EB0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B18E68-9750-3065-1742-BC2EF8779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A8DE3A-81D8-9137-E16D-51F939DE3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319D-9870-4356-BA99-012B6E33C748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 descr="Obsah obrázku symbol, snímek obrazovky, Grafika, zelené&#10;&#10;Obsah vygenerovaný umělou inteligencí může být nesprávný.">
            <a:extLst>
              <a:ext uri="{FF2B5EF4-FFF2-40B4-BE49-F238E27FC236}">
                <a16:creationId xmlns:a16="http://schemas.microsoft.com/office/drawing/2014/main" id="{1F1A69A7-9267-BDF5-A4A3-16B6E04479B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22797" y="6366295"/>
            <a:ext cx="417119" cy="3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4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49" r:id="rId12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customXml" Target="../ink/ink14.xml"/><Relationship Id="rId3" Type="http://schemas.openxmlformats.org/officeDocument/2006/relationships/image" Target="../media/image22.png"/><Relationship Id="rId7" Type="http://schemas.openxmlformats.org/officeDocument/2006/relationships/customXml" Target="../ink/ink11.xml"/><Relationship Id="rId12" Type="http://schemas.openxmlformats.org/officeDocument/2006/relationships/image" Target="../media/image1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customXml" Target="../ink/ink13.xml"/><Relationship Id="rId5" Type="http://schemas.openxmlformats.org/officeDocument/2006/relationships/customXml" Target="../ink/ink10.xml"/><Relationship Id="rId15" Type="http://schemas.openxmlformats.org/officeDocument/2006/relationships/image" Target="../media/image24.png"/><Relationship Id="rId10" Type="http://schemas.openxmlformats.org/officeDocument/2006/relationships/image" Target="../media/image120.png"/><Relationship Id="rId4" Type="http://schemas.openxmlformats.org/officeDocument/2006/relationships/image" Target="../media/image23.png"/><Relationship Id="rId9" Type="http://schemas.openxmlformats.org/officeDocument/2006/relationships/customXml" Target="../ink/ink12.xml"/><Relationship Id="rId1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A_DAFF1ECC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pOIGij43AA?feature=oembed" TargetMode="External"/><Relationship Id="rId4" Type="http://schemas.openxmlformats.org/officeDocument/2006/relationships/hyperlink" Target="https://www.youtube.com/watch?v=TpOIGij43A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customXml" Target="../ink/ink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10.png"/><Relationship Id="rId4" Type="http://schemas.openxmlformats.org/officeDocument/2006/relationships/customXml" Target="../ink/ink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8F116-D14E-D97D-FB2A-5AF4B04E9B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b="1" dirty="0"/>
              <a:t>MS EXCEL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F7E531-E2AB-7D9B-90EF-9E5755915F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Tabulkový procesor</a:t>
            </a:r>
          </a:p>
          <a:p>
            <a:r>
              <a:rPr lang="cs-CZ" sz="3600" dirty="0"/>
              <a:t>(součást kancelářského balíčku MS Office)</a:t>
            </a:r>
          </a:p>
        </p:txBody>
      </p:sp>
      <p:pic>
        <p:nvPicPr>
          <p:cNvPr id="4" name="hudba">
            <a:hlinkClick r:id="" action="ppaction://media"/>
            <a:extLst>
              <a:ext uri="{FF2B5EF4-FFF2-40B4-BE49-F238E27FC236}">
                <a16:creationId xmlns:a16="http://schemas.microsoft.com/office/drawing/2014/main" id="{E70BAC85-E333-41B6-C417-519B86E13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2885" y="1122363"/>
            <a:ext cx="60325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1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</a:t>
            </a:r>
            <a:r>
              <a:rPr lang="cs-CZ"/>
              <a:t>– ukotvení příček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/>
          <a:lstStyle/>
          <a:p>
            <a:pPr marL="0" lvl="1" indent="0">
              <a:buNone/>
            </a:pPr>
            <a:r>
              <a:rPr lang="cs-CZ"/>
              <a:t>Když máme v sešitě větší objem dat, hodí se použít ukotvení příček.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r>
              <a:rPr lang="cs-CZ"/>
              <a:t>Ukotvit lze </a:t>
            </a:r>
          </a:p>
          <a:p>
            <a:pPr marL="342900" lvl="1" indent="-342900"/>
            <a:r>
              <a:rPr lang="cs-CZ"/>
              <a:t>horní řádek</a:t>
            </a:r>
          </a:p>
          <a:p>
            <a:pPr marL="342900" lvl="1" indent="-342900"/>
            <a:r>
              <a:rPr lang="cs-CZ"/>
              <a:t>první sloupec</a:t>
            </a:r>
          </a:p>
          <a:p>
            <a:pPr marL="342900" lvl="1" indent="-342900"/>
            <a:r>
              <a:rPr lang="cs-CZ"/>
              <a:t>příčky dle potřeby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r>
              <a:rPr lang="cs-CZ"/>
              <a:t>V poslední variantě se postavíme na první buňku zleva, která má být zafixována a potvrdíme volbu Ukotvit příčky.</a:t>
            </a:r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871E7A4-872C-C915-2BA3-46A027A6F232}"/>
              </a:ext>
            </a:extLst>
          </p:cNvPr>
          <p:cNvGrpSpPr/>
          <p:nvPr/>
        </p:nvGrpSpPr>
        <p:grpSpPr>
          <a:xfrm>
            <a:off x="6096000" y="2024342"/>
            <a:ext cx="4738300" cy="2081493"/>
            <a:chOff x="4225297" y="1495425"/>
            <a:chExt cx="5318085" cy="246909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A508281-968D-891B-28EE-A220F8F45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775" r="1"/>
            <a:stretch/>
          </p:blipFill>
          <p:spPr>
            <a:xfrm>
              <a:off x="6732494" y="1495425"/>
              <a:ext cx="2810888" cy="2469094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5DCF64FC-5E29-2595-1B52-2C00D5558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5297" y="1495425"/>
              <a:ext cx="2507197" cy="9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692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</a:t>
            </a:r>
            <a:r>
              <a:rPr lang="cs-CZ"/>
              <a:t>– filtry a řazení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/>
          <a:lstStyle/>
          <a:p>
            <a:pPr marL="0" lvl="1" indent="0">
              <a:buNone/>
            </a:pPr>
            <a:r>
              <a:rPr lang="cs-CZ"/>
              <a:t>Data zpřehledníme použitím filtrů a řazením dat.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r>
              <a:rPr lang="cs-CZ"/>
              <a:t>Pozor při zadání filtru, vidíme jen data, která jsme do filtru zadali! Poznáme to podle zbarvení řádků a obrázku filtru.</a:t>
            </a:r>
          </a:p>
          <a:p>
            <a:pPr marL="0" lvl="1" indent="0">
              <a:buNone/>
            </a:pPr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A8D1539-B2F7-8862-8D30-C7B74013BB6A}"/>
              </a:ext>
            </a:extLst>
          </p:cNvPr>
          <p:cNvGrpSpPr/>
          <p:nvPr/>
        </p:nvGrpSpPr>
        <p:grpSpPr>
          <a:xfrm>
            <a:off x="5708295" y="2895286"/>
            <a:ext cx="4981111" cy="2080440"/>
            <a:chOff x="5026977" y="2769780"/>
            <a:chExt cx="4981111" cy="208044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E4BBAE5-8A54-E07B-E593-E2787A23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6657" y="2769780"/>
              <a:ext cx="4511431" cy="208044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56748172-19DB-7DF1-ECD4-7B2C6D4226D2}"/>
                    </a:ext>
                  </a:extLst>
                </p14:cNvPr>
                <p14:cNvContentPartPr/>
                <p14:nvPr/>
              </p14:nvContentPartPr>
              <p14:xfrm>
                <a:off x="5026977" y="3611523"/>
                <a:ext cx="451440" cy="113112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56748172-19DB-7DF1-ECD4-7B2C6D4226D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08977" y="3575883"/>
                  <a:ext cx="487080" cy="1202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2987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</a:t>
            </a:r>
            <a:r>
              <a:rPr lang="cs-CZ"/>
              <a:t>– podmíněné formátování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89" y="1405778"/>
            <a:ext cx="10515600" cy="4629150"/>
          </a:xfrm>
        </p:spPr>
        <p:txBody>
          <a:bodyPr numCol="1"/>
          <a:lstStyle/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endParaRPr lang="cs-CZ" dirty="0"/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1CD4376E-1455-76F6-D5A9-902E2938CB79}"/>
              </a:ext>
            </a:extLst>
          </p:cNvPr>
          <p:cNvGrpSpPr/>
          <p:nvPr/>
        </p:nvGrpSpPr>
        <p:grpSpPr>
          <a:xfrm>
            <a:off x="831889" y="1724289"/>
            <a:ext cx="2837599" cy="3987431"/>
            <a:chOff x="1522852" y="1953803"/>
            <a:chExt cx="2657906" cy="3503840"/>
          </a:xfrm>
        </p:grpSpPr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13693C26-0364-8DF7-BDD0-561876A6C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825" r="19774"/>
            <a:stretch/>
          </p:blipFill>
          <p:spPr>
            <a:xfrm>
              <a:off x="1522852" y="2599765"/>
              <a:ext cx="2657906" cy="2857878"/>
            </a:xfrm>
            <a:prstGeom prst="rect">
              <a:avLst/>
            </a:prstGeom>
          </p:spPr>
        </p:pic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A679B6AB-6545-85D5-6E88-0ADC0E6E7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438"/>
            <a:stretch/>
          </p:blipFill>
          <p:spPr>
            <a:xfrm>
              <a:off x="1522852" y="1953803"/>
              <a:ext cx="641324" cy="632515"/>
            </a:xfrm>
            <a:prstGeom prst="rect">
              <a:avLst/>
            </a:prstGeom>
          </p:spPr>
        </p:pic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99E20E7B-0071-B76F-D869-3D394DB4E469}"/>
              </a:ext>
            </a:extLst>
          </p:cNvPr>
          <p:cNvGrpSpPr/>
          <p:nvPr/>
        </p:nvGrpSpPr>
        <p:grpSpPr>
          <a:xfrm>
            <a:off x="4519452" y="2837034"/>
            <a:ext cx="5804084" cy="2948184"/>
            <a:chOff x="5309820" y="2850118"/>
            <a:chExt cx="5804084" cy="2948184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7A9A86B4-3D9F-2088-BF41-775792319330}"/>
                </a:ext>
              </a:extLst>
            </p:cNvPr>
            <p:cNvGrpSpPr/>
            <p:nvPr/>
          </p:nvGrpSpPr>
          <p:grpSpPr>
            <a:xfrm>
              <a:off x="5309820" y="2850118"/>
              <a:ext cx="5804084" cy="2948184"/>
              <a:chOff x="4599491" y="2690618"/>
              <a:chExt cx="7300593" cy="3215919"/>
            </a:xfrm>
          </p:grpSpPr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06538B13-320E-F2D5-C0D6-B45E99400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9491" y="2690618"/>
                <a:ext cx="7300593" cy="321591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6" name="Rukopis 15">
                    <a:extLst>
                      <a:ext uri="{FF2B5EF4-FFF2-40B4-BE49-F238E27FC236}">
                        <a16:creationId xmlns:a16="http://schemas.microsoft.com/office/drawing/2014/main" id="{3DA84C0B-7ED9-E20E-FD73-E1FAFF4E344E}"/>
                      </a:ext>
                    </a:extLst>
                  </p14:cNvPr>
                  <p14:cNvContentPartPr/>
                  <p14:nvPr/>
                </p14:nvContentPartPr>
                <p14:xfrm>
                  <a:off x="4804635" y="4528033"/>
                  <a:ext cx="644760" cy="360"/>
                </p14:xfrm>
              </p:contentPart>
            </mc:Choice>
            <mc:Fallback xmlns="">
              <p:pic>
                <p:nvPicPr>
                  <p:cNvPr id="16" name="Rukopis 15">
                    <a:extLst>
                      <a:ext uri="{FF2B5EF4-FFF2-40B4-BE49-F238E27FC236}">
                        <a16:creationId xmlns:a16="http://schemas.microsoft.com/office/drawing/2014/main" id="{3DA84C0B-7ED9-E20E-FD73-E1FAFF4E344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781996" y="4492393"/>
                    <a:ext cx="689585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7" name="Rukopis 16">
                    <a:extLst>
                      <a:ext uri="{FF2B5EF4-FFF2-40B4-BE49-F238E27FC236}">
                        <a16:creationId xmlns:a16="http://schemas.microsoft.com/office/drawing/2014/main" id="{2ACFF1A4-C4E3-3AE4-F02E-6B364766750F}"/>
                      </a:ext>
                    </a:extLst>
                  </p14:cNvPr>
                  <p14:cNvContentPartPr/>
                  <p14:nvPr/>
                </p14:nvContentPartPr>
                <p14:xfrm>
                  <a:off x="5693694" y="4495106"/>
                  <a:ext cx="277560" cy="19800"/>
                </p14:xfrm>
              </p:contentPart>
            </mc:Choice>
            <mc:Fallback xmlns="">
              <p:pic>
                <p:nvPicPr>
                  <p:cNvPr id="17" name="Rukopis 16">
                    <a:extLst>
                      <a:ext uri="{FF2B5EF4-FFF2-40B4-BE49-F238E27FC236}">
                        <a16:creationId xmlns:a16="http://schemas.microsoft.com/office/drawing/2014/main" id="{2ACFF1A4-C4E3-3AE4-F02E-6B364766750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671055" y="4455902"/>
                    <a:ext cx="322386" cy="986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8" name="Rukopis 17">
                    <a:extLst>
                      <a:ext uri="{FF2B5EF4-FFF2-40B4-BE49-F238E27FC236}">
                        <a16:creationId xmlns:a16="http://schemas.microsoft.com/office/drawing/2014/main" id="{1EA61417-FD7E-9AB4-FF67-E8B788E1A2CC}"/>
                      </a:ext>
                    </a:extLst>
                  </p14:cNvPr>
                  <p14:cNvContentPartPr/>
                  <p14:nvPr/>
                </p14:nvContentPartPr>
                <p14:xfrm>
                  <a:off x="6239978" y="4490066"/>
                  <a:ext cx="339120" cy="10080"/>
                </p14:xfrm>
              </p:contentPart>
            </mc:Choice>
            <mc:Fallback xmlns="">
              <p:pic>
                <p:nvPicPr>
                  <p:cNvPr id="18" name="Rukopis 17">
                    <a:extLst>
                      <a:ext uri="{FF2B5EF4-FFF2-40B4-BE49-F238E27FC236}">
                        <a16:creationId xmlns:a16="http://schemas.microsoft.com/office/drawing/2014/main" id="{1EA61417-FD7E-9AB4-FF67-E8B788E1A2C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217793" y="4451684"/>
                    <a:ext cx="383944" cy="87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9" name="Rukopis 18">
                    <a:extLst>
                      <a:ext uri="{FF2B5EF4-FFF2-40B4-BE49-F238E27FC236}">
                        <a16:creationId xmlns:a16="http://schemas.microsoft.com/office/drawing/2014/main" id="{0CDC9EEA-5381-7FED-0017-0458C3148874}"/>
                      </a:ext>
                    </a:extLst>
                  </p14:cNvPr>
                  <p14:cNvContentPartPr/>
                  <p14:nvPr/>
                </p14:nvContentPartPr>
                <p14:xfrm>
                  <a:off x="6782157" y="4500146"/>
                  <a:ext cx="381240" cy="360"/>
                </p14:xfrm>
              </p:contentPart>
            </mc:Choice>
            <mc:Fallback xmlns="">
              <p:pic>
                <p:nvPicPr>
                  <p:cNvPr id="19" name="Rukopis 18">
                    <a:extLst>
                      <a:ext uri="{FF2B5EF4-FFF2-40B4-BE49-F238E27FC236}">
                        <a16:creationId xmlns:a16="http://schemas.microsoft.com/office/drawing/2014/main" id="{0CDC9EEA-5381-7FED-0017-0458C314887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759518" y="4464506"/>
                    <a:ext cx="426065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0" name="Rukopis 19">
                    <a:extLst>
                      <a:ext uri="{FF2B5EF4-FFF2-40B4-BE49-F238E27FC236}">
                        <a16:creationId xmlns:a16="http://schemas.microsoft.com/office/drawing/2014/main" id="{2C6A2F80-A3AA-5738-B35C-4C9A2163238A}"/>
                      </a:ext>
                    </a:extLst>
                  </p14:cNvPr>
                  <p14:cNvContentPartPr/>
                  <p14:nvPr/>
                </p14:nvContentPartPr>
                <p14:xfrm>
                  <a:off x="7431616" y="4459515"/>
                  <a:ext cx="483480" cy="27720"/>
                </p14:xfrm>
              </p:contentPart>
            </mc:Choice>
            <mc:Fallback xmlns="">
              <p:pic>
                <p:nvPicPr>
                  <p:cNvPr id="20" name="Rukopis 19">
                    <a:extLst>
                      <a:ext uri="{FF2B5EF4-FFF2-40B4-BE49-F238E27FC236}">
                        <a16:creationId xmlns:a16="http://schemas.microsoft.com/office/drawing/2014/main" id="{2C6A2F80-A3AA-5738-B35C-4C9A2163238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408981" y="4420863"/>
                    <a:ext cx="528297" cy="1054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52F4EA0F-940C-6DDE-35AD-932F7B480178}"/>
                </a:ext>
              </a:extLst>
            </p:cNvPr>
            <p:cNvGrpSpPr/>
            <p:nvPr/>
          </p:nvGrpSpPr>
          <p:grpSpPr>
            <a:xfrm>
              <a:off x="8346333" y="3625334"/>
              <a:ext cx="2337891" cy="379779"/>
              <a:chOff x="8346333" y="3625334"/>
              <a:chExt cx="2337891" cy="379779"/>
            </a:xfrm>
          </p:grpSpPr>
          <p:cxnSp>
            <p:nvCxnSpPr>
              <p:cNvPr id="30" name="Přímá spojnice se šipkou 29">
                <a:extLst>
                  <a:ext uri="{FF2B5EF4-FFF2-40B4-BE49-F238E27FC236}">
                    <a16:creationId xmlns:a16="http://schemas.microsoft.com/office/drawing/2014/main" id="{5538CCD3-A8ED-FB9E-E84B-91A5F100BD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46333" y="3840321"/>
                <a:ext cx="555620" cy="164792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4510E701-49E7-BB20-8A4D-B5EB0A989A24}"/>
                  </a:ext>
                </a:extLst>
              </p:cNvPr>
              <p:cNvSpPr txBox="1"/>
              <p:nvPr/>
            </p:nvSpPr>
            <p:spPr>
              <a:xfrm>
                <a:off x="8901953" y="3625334"/>
                <a:ext cx="1782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>
                    <a:solidFill>
                      <a:srgbClr val="C00000"/>
                    </a:solidFill>
                  </a:rPr>
                  <a:t>rychlá analýza</a:t>
                </a:r>
              </a:p>
            </p:txBody>
          </p:sp>
        </p:grp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9508F01C-8B5C-C633-55E7-83B339C8D438}"/>
              </a:ext>
            </a:extLst>
          </p:cNvPr>
          <p:cNvGrpSpPr/>
          <p:nvPr/>
        </p:nvGrpSpPr>
        <p:grpSpPr>
          <a:xfrm>
            <a:off x="4519452" y="1542854"/>
            <a:ext cx="6309599" cy="1211685"/>
            <a:chOff x="4519452" y="1542854"/>
            <a:chExt cx="6309599" cy="1211685"/>
          </a:xfrm>
        </p:grpSpPr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4F790CBD-107C-F83F-51E2-48F9C04F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19452" y="1542854"/>
              <a:ext cx="3863675" cy="1211685"/>
            </a:xfrm>
            <a:prstGeom prst="rect">
              <a:avLst/>
            </a:prstGeom>
          </p:spPr>
        </p:pic>
        <p:grpSp>
          <p:nvGrpSpPr>
            <p:cNvPr id="34" name="Skupina 33">
              <a:extLst>
                <a:ext uri="{FF2B5EF4-FFF2-40B4-BE49-F238E27FC236}">
                  <a16:creationId xmlns:a16="http://schemas.microsoft.com/office/drawing/2014/main" id="{3FD6C21D-D918-9F5E-85B5-56F5D97410A3}"/>
                </a:ext>
              </a:extLst>
            </p:cNvPr>
            <p:cNvGrpSpPr/>
            <p:nvPr/>
          </p:nvGrpSpPr>
          <p:grpSpPr>
            <a:xfrm>
              <a:off x="8453718" y="1542854"/>
              <a:ext cx="2375333" cy="906572"/>
              <a:chOff x="8346333" y="3625334"/>
              <a:chExt cx="2337891" cy="923330"/>
            </a:xfrm>
          </p:grpSpPr>
          <p:cxnSp>
            <p:nvCxnSpPr>
              <p:cNvPr id="35" name="Přímá spojnice se šipkou 34">
                <a:extLst>
                  <a:ext uri="{FF2B5EF4-FFF2-40B4-BE49-F238E27FC236}">
                    <a16:creationId xmlns:a16="http://schemas.microsoft.com/office/drawing/2014/main" id="{BFC680F7-D26B-674F-2BE4-56462DF6E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46333" y="3840321"/>
                <a:ext cx="555620" cy="16479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C6032FC2-5EAD-D0B3-3676-F4E48720F41C}"/>
                  </a:ext>
                </a:extLst>
              </p:cNvPr>
              <p:cNvSpPr txBox="1"/>
              <p:nvPr/>
            </p:nvSpPr>
            <p:spPr>
              <a:xfrm>
                <a:off x="8901953" y="3625334"/>
                <a:ext cx="17822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>
                    <a:solidFill>
                      <a:srgbClr val="00B050"/>
                    </a:solidFill>
                  </a:rPr>
                  <a:t>porovnání tabulek, kontrola dat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127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MS EXCEL – ověření dat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5B3A5C-AA63-2D0A-4D91-FB04E06DB207}"/>
              </a:ext>
            </a:extLst>
          </p:cNvPr>
          <p:cNvSpPr txBox="1"/>
          <p:nvPr/>
        </p:nvSpPr>
        <p:spPr>
          <a:xfrm>
            <a:off x="627529" y="1470212"/>
            <a:ext cx="11241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/>
              <a:t>Ověření dat slouží pro:</a:t>
            </a:r>
          </a:p>
          <a:p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Efektivní zadávání dat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Stanovení formátu a rozsahu dat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Kontrolu zadaných dat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Zobrazení informací pro uživatele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7802AB7-84BA-E82A-B026-F1D947EC5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182" y="1470212"/>
            <a:ext cx="3447120" cy="23594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82F368E-37B0-6DB3-7A37-A206B224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87" y="3899510"/>
            <a:ext cx="3255914" cy="227745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00749DD-302E-CC72-5E7F-8BB071196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944" y="2566334"/>
            <a:ext cx="3336856" cy="23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–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/>
          <a:lstStyle/>
          <a:p>
            <a:pPr marL="342900" lvl="1" indent="-342900"/>
            <a:r>
              <a:rPr lang="cs-CZ" dirty="0"/>
              <a:t>Vzorec musí vždy obsahovat znak =</a:t>
            </a:r>
          </a:p>
          <a:p>
            <a:pPr marL="342900" lvl="1" indent="-342900"/>
            <a:r>
              <a:rPr lang="cs-CZ" dirty="0"/>
              <a:t>Některé funkce umí pracovat s daty (datum mínus datum), s textem (POČET2)</a:t>
            </a:r>
          </a:p>
          <a:p>
            <a:pPr marL="342900" lvl="1" indent="-342900"/>
            <a:r>
              <a:rPr lang="cs-CZ" dirty="0"/>
              <a:t>Definované funkce se dělí do skupin, viz obrázek. </a:t>
            </a:r>
          </a:p>
          <a:p>
            <a:pPr marL="342900" lvl="1" indent="-342900"/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AEB849-AE31-E307-CAE3-AE1FD5FE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61" y="3003176"/>
            <a:ext cx="4083339" cy="31213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C502B6-79FE-E8BC-B4E6-AB5AA425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02" y="3429000"/>
            <a:ext cx="2676899" cy="400106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F51DA62-8AD7-96AD-9DA9-4261F054D643}"/>
              </a:ext>
            </a:extLst>
          </p:cNvPr>
          <p:cNvCxnSpPr>
            <a:cxnSpLocks/>
          </p:cNvCxnSpPr>
          <p:nvPr/>
        </p:nvCxnSpPr>
        <p:spPr>
          <a:xfrm flipH="1" flipV="1">
            <a:off x="2153986" y="3645722"/>
            <a:ext cx="951833" cy="59057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3180372D-9D61-2BEF-7BC5-FA70BFC91401}"/>
              </a:ext>
            </a:extLst>
          </p:cNvPr>
          <p:cNvSpPr txBox="1"/>
          <p:nvPr/>
        </p:nvSpPr>
        <p:spPr>
          <a:xfrm>
            <a:off x="3141874" y="4059516"/>
            <a:ext cx="2803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pole pro vyhledání funkce a její syntaxe</a:t>
            </a:r>
          </a:p>
        </p:txBody>
      </p:sp>
    </p:spTree>
    <p:extLst>
      <p:ext uri="{BB962C8B-B14F-4D97-AF65-F5344CB8AC3E}">
        <p14:creationId xmlns:p14="http://schemas.microsoft.com/office/powerpoint/2010/main" val="118733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>
            <a:normAutofit/>
          </a:bodyPr>
          <a:lstStyle/>
          <a:p>
            <a:r>
              <a:rPr lang="cs-CZ" dirty="0"/>
              <a:t>MS EXCEL </a:t>
            </a:r>
            <a:r>
              <a:rPr lang="cs-CZ"/>
              <a:t>– základní vzorce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/>
          <a:lstStyle/>
          <a:p>
            <a:pPr marL="342900" lvl="1" indent="-342900"/>
            <a:r>
              <a:rPr lang="cs-CZ" dirty="0"/>
              <a:t>Suma</a:t>
            </a:r>
          </a:p>
          <a:p>
            <a:pPr marL="342900" lvl="1" indent="-342900"/>
            <a:r>
              <a:rPr lang="cs-CZ" dirty="0"/>
              <a:t>Průměr</a:t>
            </a:r>
          </a:p>
          <a:p>
            <a:pPr marL="342900" lvl="1" indent="-342900"/>
            <a:r>
              <a:rPr lang="cs-CZ" dirty="0"/>
              <a:t>Počet</a:t>
            </a:r>
          </a:p>
          <a:p>
            <a:pPr marL="342900" lvl="1" indent="-342900"/>
            <a:r>
              <a:rPr lang="cs-CZ" dirty="0"/>
              <a:t>Minimum</a:t>
            </a:r>
          </a:p>
          <a:p>
            <a:pPr marL="342900" lvl="1" indent="-342900"/>
            <a:r>
              <a:rPr lang="cs-CZ" dirty="0"/>
              <a:t>Maximum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Další funkce: POČET2, KDYŽ apod.</a:t>
            </a:r>
          </a:p>
          <a:p>
            <a:pPr marL="0" lvl="1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4C9B28-2479-13FC-9676-D131FFE4B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499" y="1383520"/>
            <a:ext cx="1629002" cy="24577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7FE2E6-1277-9483-11CE-69DBD6E5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000" y="4231838"/>
            <a:ext cx="2676899" cy="400106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C342840-335E-24B8-5DA9-CC1AA0CA2122}"/>
              </a:ext>
            </a:extLst>
          </p:cNvPr>
          <p:cNvCxnSpPr>
            <a:cxnSpLocks/>
          </p:cNvCxnSpPr>
          <p:nvPr/>
        </p:nvCxnSpPr>
        <p:spPr>
          <a:xfrm flipH="1" flipV="1">
            <a:off x="6434584" y="4448560"/>
            <a:ext cx="951833" cy="59057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8ACAB86-39BA-F9D0-3E46-F01A7D9DF70C}"/>
              </a:ext>
            </a:extLst>
          </p:cNvPr>
          <p:cNvSpPr txBox="1"/>
          <p:nvPr/>
        </p:nvSpPr>
        <p:spPr>
          <a:xfrm>
            <a:off x="7422472" y="4862354"/>
            <a:ext cx="2803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pole pro vyhledání funkce a její syntaxe</a:t>
            </a:r>
          </a:p>
        </p:txBody>
      </p:sp>
    </p:spTree>
    <p:extLst>
      <p:ext uri="{BB962C8B-B14F-4D97-AF65-F5344CB8AC3E}">
        <p14:creationId xmlns:p14="http://schemas.microsoft.com/office/powerpoint/2010/main" val="54931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– grafy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/>
          <a:lstStyle/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D1F05A1-2600-F8CE-DB4B-661B09360A8E}"/>
              </a:ext>
            </a:extLst>
          </p:cNvPr>
          <p:cNvGrpSpPr/>
          <p:nvPr/>
        </p:nvGrpSpPr>
        <p:grpSpPr>
          <a:xfrm>
            <a:off x="493059" y="1420758"/>
            <a:ext cx="10624800" cy="3482936"/>
            <a:chOff x="493059" y="1420758"/>
            <a:chExt cx="10624800" cy="348293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408422B1-F0F5-A8A3-7C31-37A4C0BF5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059" y="1420758"/>
              <a:ext cx="10624800" cy="870886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C620B3FA-AD76-4337-1531-A6C7B6E1C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059" y="2579420"/>
              <a:ext cx="3501215" cy="2324274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0755F90-27A5-405A-CFA4-33CD30BB7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6085" y="2929943"/>
              <a:ext cx="3078747" cy="1973751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EBEB9E11-A37C-8B02-64F9-2CC355E52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5" t="3454" b="4200"/>
            <a:stretch/>
          </p:blipFill>
          <p:spPr>
            <a:xfrm>
              <a:off x="7643467" y="2841811"/>
              <a:ext cx="3411698" cy="2061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37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– logické funkce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E41A46DB-0CA6-832E-64BF-8ECA330A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36390" y="2590126"/>
            <a:ext cx="5319221" cy="3680779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6448F01-6216-1B45-9B49-C42466C0B113}"/>
              </a:ext>
            </a:extLst>
          </p:cNvPr>
          <p:cNvSpPr txBox="1"/>
          <p:nvPr/>
        </p:nvSpPr>
        <p:spPr>
          <a:xfrm>
            <a:off x="3048000" y="138979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 =SUMIFS(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oblast_součtu;oblast_kritérií;kritérium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;...)</a:t>
            </a:r>
          </a:p>
          <a:p>
            <a:endParaRPr lang="cs-CZ" b="1" dirty="0">
              <a:solidFill>
                <a:srgbClr val="000000"/>
              </a:solidFill>
              <a:latin typeface="Arial CE" panose="020B0604020202020204" pitchFamily="34" charset="0"/>
            </a:endParaRPr>
          </a:p>
          <a:p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=COUNTIFS(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oblast_součtu;oblast_kritérií;kritérium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;...)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  <a:r>
              <a:rPr lang="cs-CZ" sz="900" b="0" i="0" u="none" strike="noStrike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415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2B1E5-813C-F950-6BD4-8D395059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</a:t>
            </a:r>
            <a:r>
              <a:rPr lang="en-US" dirty="0" err="1"/>
              <a:t>rafos</a:t>
            </a:r>
            <a:endParaRPr lang="cs-CZ" dirty="0"/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529811E-3BA6-1509-2388-9FD997D9FB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0917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429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9011C-DB5C-A045-0A66-AD5CEC8B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Zdroje</a:t>
            </a:r>
            <a:endParaRPr lang="cs-CZ" dirty="0"/>
          </a:p>
        </p:txBody>
      </p:sp>
      <p:pic>
        <p:nvPicPr>
          <p:cNvPr id="3" name="Online médium 2" title="The Ultimate Excel Tutorial - Beginner to Advanced - 5 Hours!">
            <a:hlinkClick r:id="" action="ppaction://media"/>
            <a:extLst>
              <a:ext uri="{FF2B5EF4-FFF2-40B4-BE49-F238E27FC236}">
                <a16:creationId xmlns:a16="http://schemas.microsoft.com/office/drawing/2014/main" id="{64DB373C-7B0E-74D7-866E-D9D729DBB9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4575" y="1609725"/>
            <a:ext cx="8261350" cy="46658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DA0EAF-D21C-F4A1-26F2-F1568FEABAED}"/>
              </a:ext>
            </a:extLst>
          </p:cNvPr>
          <p:cNvSpPr txBox="1"/>
          <p:nvPr/>
        </p:nvSpPr>
        <p:spPr>
          <a:xfrm>
            <a:off x="3324225" y="1104900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 ZDE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0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8BBD13-7324-3136-87D7-FCA40146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525"/>
          </a:xfrm>
        </p:spPr>
        <p:txBody>
          <a:bodyPr/>
          <a:lstStyle/>
          <a:p>
            <a:pPr algn="ctr"/>
            <a:r>
              <a:rPr lang="cs-CZ" sz="4400" b="1" dirty="0"/>
              <a:t>MS EXCEL – obsah prezentace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140E78-274C-0F6D-F6E8-1681AE3EE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543050"/>
            <a:ext cx="5257800" cy="472712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Sešit a jeho struktura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Jednoduché vzorce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Filtry a řazení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Podmíněné formátování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Ověření dat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hlinkClick r:id="rId3" action="ppaction://hlinksldjump"/>
              </a:rPr>
              <a:t>Grafy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Logické funkce</a:t>
            </a:r>
          </a:p>
        </p:txBody>
      </p:sp>
    </p:spTree>
    <p:extLst>
      <p:ext uri="{BB962C8B-B14F-4D97-AF65-F5344CB8AC3E}">
        <p14:creationId xmlns:p14="http://schemas.microsoft.com/office/powerpoint/2010/main" val="260415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2000">
              <a:srgbClr val="92D050"/>
            </a:gs>
            <a:gs pos="89000">
              <a:srgbClr val="00B050"/>
            </a:gs>
            <a:gs pos="26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94C08-700A-8A33-DB41-FC456239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21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- 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>
            <a:normAutofit/>
          </a:bodyPr>
          <a:lstStyle/>
          <a:p>
            <a:pPr marL="0" lvl="1" indent="0">
              <a:buNone/>
            </a:pPr>
            <a:r>
              <a:rPr lang="cs-CZ" dirty="0"/>
              <a:t>Dokument vytvořený v Excelu se nazývá </a:t>
            </a:r>
            <a:r>
              <a:rPr lang="cs-CZ" b="1" dirty="0"/>
              <a:t>sešit</a:t>
            </a:r>
            <a:r>
              <a:rPr lang="cs-CZ" dirty="0"/>
              <a:t>.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Sešit obsahuje </a:t>
            </a:r>
            <a:r>
              <a:rPr lang="cs-CZ" b="1" dirty="0"/>
              <a:t>listy</a:t>
            </a:r>
            <a:r>
              <a:rPr lang="cs-CZ" dirty="0"/>
              <a:t>.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Listy jsou rozdělené do </a:t>
            </a:r>
            <a:r>
              <a:rPr lang="cs-CZ" b="1" dirty="0"/>
              <a:t>sloupců</a:t>
            </a:r>
            <a:r>
              <a:rPr lang="cs-CZ" dirty="0"/>
              <a:t> a </a:t>
            </a:r>
            <a:r>
              <a:rPr lang="cs-CZ" b="1" dirty="0"/>
              <a:t>řádků</a:t>
            </a:r>
            <a:r>
              <a:rPr lang="cs-CZ" dirty="0"/>
              <a:t>.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Buňka má adresu složenou ze souřadnic.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Například A1, viz obrázek.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F01D4A-4EC3-ED8C-95E4-ADFD5CA1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432" y="4082714"/>
            <a:ext cx="4867954" cy="24101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8BD750-5D74-4821-FCEA-896CAFD8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485" y="1604655"/>
            <a:ext cx="4124901" cy="20005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947169F0-367B-7E81-5110-ED46CE8E1F8B}"/>
                  </a:ext>
                </a:extLst>
              </p14:cNvPr>
              <p14:cNvContentPartPr/>
              <p14:nvPr/>
            </p14:nvContentPartPr>
            <p14:xfrm>
              <a:off x="6803149" y="4339428"/>
              <a:ext cx="813240" cy="1368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947169F0-367B-7E81-5110-ED46CE8E1F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49509" y="4231788"/>
                <a:ext cx="9208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84899D51-FB83-284D-97CB-6CFA334B14EE}"/>
                  </a:ext>
                </a:extLst>
              </p14:cNvPr>
              <p14:cNvContentPartPr/>
              <p14:nvPr/>
            </p14:nvContentPartPr>
            <p14:xfrm>
              <a:off x="7043629" y="4883028"/>
              <a:ext cx="592560" cy="2592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84899D51-FB83-284D-97CB-6CFA334B14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9989" y="4775028"/>
                <a:ext cx="7002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C914F562-9FC0-CEC2-233A-159F4D93F75D}"/>
                  </a:ext>
                </a:extLst>
              </p14:cNvPr>
              <p14:cNvContentPartPr/>
              <p14:nvPr/>
            </p14:nvContentPartPr>
            <p14:xfrm>
              <a:off x="2220349" y="4802748"/>
              <a:ext cx="260280" cy="309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C914F562-9FC0-CEC2-233A-159F4D93F7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66709" y="4694748"/>
                <a:ext cx="36792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175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– listy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>
            <a:normAutofit fontScale="92500" lnSpcReduction="20000"/>
          </a:bodyPr>
          <a:lstStyle/>
          <a:p>
            <a:pPr marL="0" lvl="1" indent="0">
              <a:buNone/>
            </a:pPr>
            <a:r>
              <a:rPr lang="cs-CZ" dirty="0"/>
              <a:t>List mohu vytvořit, odstranit, přejmenovat, skrýt, zobrazit.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Cvičení: 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Přejmenujte List3 na Škola.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Přesuňte tento list na začátek, před List1.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Skryjte List 2.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Klikněte pravou myší na listy a zvolte Zobrazit.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Zobrazte všechny list v sešitu.</a:t>
            </a:r>
          </a:p>
          <a:p>
            <a:pPr marL="457200" lvl="1" indent="-457200">
              <a:buFont typeface="+mj-lt"/>
              <a:buAutoNum type="arabicPeriod"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Buňka má adresu složenou ze souřadnic.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Například A1, viz obrázek.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F01D4A-4EC3-ED8C-95E4-ADFD5CA1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432" y="4082714"/>
            <a:ext cx="4867954" cy="24101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8BD750-5D74-4821-FCEA-896CAFD8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485" y="1970599"/>
            <a:ext cx="4124901" cy="20005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947169F0-367B-7E81-5110-ED46CE8E1F8B}"/>
                  </a:ext>
                </a:extLst>
              </p14:cNvPr>
              <p14:cNvContentPartPr/>
              <p14:nvPr/>
            </p14:nvContentPartPr>
            <p14:xfrm>
              <a:off x="6803149" y="4339428"/>
              <a:ext cx="813240" cy="1368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947169F0-367B-7E81-5110-ED46CE8E1F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49149" y="4231428"/>
                <a:ext cx="9208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84899D51-FB83-284D-97CB-6CFA334B14EE}"/>
                  </a:ext>
                </a:extLst>
              </p14:cNvPr>
              <p14:cNvContentPartPr/>
              <p14:nvPr/>
            </p14:nvContentPartPr>
            <p14:xfrm>
              <a:off x="7043629" y="4883028"/>
              <a:ext cx="592560" cy="2592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84899D51-FB83-284D-97CB-6CFA334B14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89629" y="4775028"/>
                <a:ext cx="7002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C914F562-9FC0-CEC2-233A-159F4D93F75D}"/>
                  </a:ext>
                </a:extLst>
              </p14:cNvPr>
              <p14:cNvContentPartPr/>
              <p14:nvPr/>
            </p14:nvContentPartPr>
            <p14:xfrm>
              <a:off x="2240446" y="5247237"/>
              <a:ext cx="260280" cy="309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C914F562-9FC0-CEC2-233A-159F4D93F7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86446" y="5139237"/>
                <a:ext cx="36792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017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– buňky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67" y="1495425"/>
            <a:ext cx="11836957" cy="4629150"/>
          </a:xfrm>
        </p:spPr>
        <p:txBody>
          <a:bodyPr numCol="1">
            <a:normAutofit/>
          </a:bodyPr>
          <a:lstStyle/>
          <a:p>
            <a:pPr marL="0" lvl="1" indent="0">
              <a:buNone/>
            </a:pPr>
            <a:r>
              <a:rPr lang="cs-CZ" dirty="0"/>
              <a:t>Buňka má adresu složenou ze souřadnic (sloupec a řádek).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Aktuální pozici kurzoru vidíme v Poli názvů. 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Cvičení: 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Do pole názvů zadejte C5 a sledujte kurzor.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Do pole názvů zadejte XX150 a sledujte kurzor.</a:t>
            </a:r>
          </a:p>
          <a:p>
            <a:pPr marL="457200" lvl="1" indent="-457200">
              <a:buFont typeface="+mj-lt"/>
              <a:buAutoNum type="arabicPeriod"/>
            </a:pPr>
            <a:r>
              <a:rPr lang="cs-CZ" dirty="0"/>
              <a:t>Vraťte se zpět na začátek listu pomocí Ctrl + (</a:t>
            </a:r>
            <a:r>
              <a:rPr lang="cs-CZ" dirty="0" err="1"/>
              <a:t>Fn</a:t>
            </a:r>
            <a:r>
              <a:rPr lang="cs-CZ" dirty="0"/>
              <a:t> +) </a:t>
            </a:r>
            <a:r>
              <a:rPr lang="cs-CZ" dirty="0" err="1"/>
              <a:t>Home</a:t>
            </a: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F01D4A-4EC3-ED8C-95E4-ADFD5CA1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925" y="2056851"/>
            <a:ext cx="4354894" cy="21561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947169F0-367B-7E81-5110-ED46CE8E1F8B}"/>
                  </a:ext>
                </a:extLst>
              </p14:cNvPr>
              <p14:cNvContentPartPr/>
              <p14:nvPr/>
            </p14:nvContentPartPr>
            <p14:xfrm>
              <a:off x="7737290" y="2268075"/>
              <a:ext cx="813240" cy="1368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947169F0-367B-7E81-5110-ED46CE8E1F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83290" y="2160075"/>
                <a:ext cx="9208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84899D51-FB83-284D-97CB-6CFA334B14EE}"/>
                  </a:ext>
                </a:extLst>
              </p14:cNvPr>
              <p14:cNvContentPartPr/>
              <p14:nvPr/>
            </p14:nvContentPartPr>
            <p14:xfrm>
              <a:off x="7847630" y="2770213"/>
              <a:ext cx="592560" cy="2592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84899D51-FB83-284D-97CB-6CFA334B14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93630" y="2662213"/>
                <a:ext cx="700200" cy="241560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F85215B1-E87A-430E-7A50-BA80E7BD2B09}"/>
              </a:ext>
            </a:extLst>
          </p:cNvPr>
          <p:cNvCxnSpPr>
            <a:cxnSpLocks/>
          </p:cNvCxnSpPr>
          <p:nvPr/>
        </p:nvCxnSpPr>
        <p:spPr>
          <a:xfrm flipV="1">
            <a:off x="5777802" y="2281755"/>
            <a:ext cx="1627833" cy="190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85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>
            <a:normAutofit/>
          </a:bodyPr>
          <a:lstStyle/>
          <a:p>
            <a:pPr marL="0" lvl="1" indent="0">
              <a:buNone/>
            </a:pPr>
            <a:r>
              <a:rPr lang="cs-CZ" dirty="0"/>
              <a:t>Buňka může obsahovat:</a:t>
            </a:r>
          </a:p>
          <a:p>
            <a:pPr marL="0" lvl="1" indent="0">
              <a:buNone/>
            </a:pPr>
            <a:endParaRPr lang="cs-CZ" dirty="0"/>
          </a:p>
          <a:p>
            <a:pPr marL="342900" lvl="1" indent="-342900"/>
            <a:r>
              <a:rPr lang="cs-CZ" dirty="0"/>
              <a:t>Číslo</a:t>
            </a:r>
          </a:p>
          <a:p>
            <a:pPr marL="342900" lvl="1" indent="-342900"/>
            <a:r>
              <a:rPr lang="cs-CZ" dirty="0"/>
              <a:t>Text</a:t>
            </a:r>
          </a:p>
          <a:p>
            <a:pPr marL="342900" lvl="1" indent="-342900"/>
            <a:r>
              <a:rPr lang="cs-CZ" dirty="0"/>
              <a:t>Vzorec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Do listu lze vložit: obrázek, graf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Pokročilé funkce: kontingenční tabulka a kontingenční graf, makro</a:t>
            </a:r>
          </a:p>
        </p:txBody>
      </p:sp>
    </p:spTree>
    <p:extLst>
      <p:ext uri="{BB962C8B-B14F-4D97-AF65-F5344CB8AC3E}">
        <p14:creationId xmlns:p14="http://schemas.microsoft.com/office/powerpoint/2010/main" val="239234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MS EXCEL – jednoduché vzorce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/>
          <a:lstStyle/>
          <a:p>
            <a:pPr marL="342900" lvl="1" indent="-342900"/>
            <a:endParaRPr lang="cs-CZ" dirty="0"/>
          </a:p>
          <a:p>
            <a:pPr marL="0" lvl="1" indent="0">
              <a:buNone/>
            </a:pPr>
            <a:r>
              <a:rPr lang="cs-CZ" dirty="0"/>
              <a:t>Vzorec lze zadat takto jednoduše: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Sčítání	buněk		=A1 + B1</a:t>
            </a:r>
          </a:p>
          <a:p>
            <a:pPr marL="0" lvl="1" indent="0">
              <a:buNone/>
            </a:pPr>
            <a:r>
              <a:rPr lang="cs-CZ" dirty="0"/>
              <a:t>Odečítání buněk	=A1-B1</a:t>
            </a:r>
          </a:p>
          <a:p>
            <a:pPr marL="0" lvl="1" indent="0">
              <a:buNone/>
            </a:pPr>
            <a:r>
              <a:rPr lang="cs-CZ" dirty="0"/>
              <a:t>Násobení buněk	=A1*B1</a:t>
            </a:r>
          </a:p>
          <a:p>
            <a:pPr marL="0" lvl="1" indent="0">
              <a:buNone/>
            </a:pPr>
            <a:r>
              <a:rPr lang="cs-CZ" dirty="0"/>
              <a:t>Dělení buněk		=A1/B1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dirty="0"/>
              <a:t>Buňky nezapisujeme, lepší je kliknutí myší.</a:t>
            </a:r>
          </a:p>
          <a:p>
            <a:pPr marL="0" lvl="1" indent="0">
              <a:buNone/>
            </a:pPr>
            <a:r>
              <a:rPr lang="cs-CZ" dirty="0"/>
              <a:t>Pozor na pohyb v tabulce při zapisování vzorce, Excel doplňuje buňky do vzorce.	</a:t>
            </a:r>
          </a:p>
          <a:p>
            <a:pPr marL="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91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/>
              <a:t>MS EXCEL – formátování buněk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4000"/>
            <a:ext cx="10515600" cy="5099022"/>
          </a:xfrm>
        </p:spPr>
        <p:txBody>
          <a:bodyPr numCol="1">
            <a:normAutofit/>
          </a:bodyPr>
          <a:lstStyle/>
          <a:p>
            <a:pPr marL="342900" lvl="1" indent="-342900"/>
            <a:r>
              <a:rPr lang="cs-CZ"/>
              <a:t>Ohraničení buněk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endParaRPr lang="cs-CZ"/>
          </a:p>
          <a:p>
            <a:pPr marL="342900" lvl="1" indent="-342900"/>
            <a:r>
              <a:rPr lang="cs-CZ"/>
              <a:t>Barevná výplň buněk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endParaRPr lang="cs-CZ"/>
          </a:p>
          <a:p>
            <a:pPr marL="342900" lvl="1" indent="-342900"/>
            <a:r>
              <a:rPr lang="cs-CZ"/>
              <a:t>Orientace textu v buňce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endParaRPr lang="cs-CZ"/>
          </a:p>
          <a:p>
            <a:pPr marL="342900" lvl="1" indent="-342900"/>
            <a:r>
              <a:rPr lang="cs-CZ"/>
              <a:t>Zalamovat text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D2226A-B08D-549D-5F26-B377D8B33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954" y="1460373"/>
            <a:ext cx="3574090" cy="7620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642042-2CC1-007D-B16D-4F9FC4C8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954" y="2373222"/>
            <a:ext cx="2042337" cy="10897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9B325C8-08B5-7534-B180-D1FF5ED1C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954" y="3739540"/>
            <a:ext cx="2293819" cy="12269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584B21A-108A-A872-CF92-F95DAF34B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627" y="5268033"/>
            <a:ext cx="5243014" cy="1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9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2A9B-ED9F-8F08-4D0D-1C81C537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/>
              <a:t>MS EXCEL – kopírování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11AEE-F408-A2B6-07BF-76BEA510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29150"/>
          </a:xfrm>
        </p:spPr>
        <p:txBody>
          <a:bodyPr numCol="1">
            <a:normAutofit/>
          </a:bodyPr>
          <a:lstStyle/>
          <a:p>
            <a:pPr marL="0" lvl="1" indent="0">
              <a:buNone/>
            </a:pPr>
            <a:r>
              <a:rPr lang="cs-CZ"/>
              <a:t>Označení souvislé oblasti pomocí Shift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r>
              <a:rPr lang="cs-CZ"/>
              <a:t>Označení nesouvislé oblasti pomocí CTRL</a:t>
            </a:r>
          </a:p>
          <a:p>
            <a:pPr marL="0" lvl="1" indent="0">
              <a:buNone/>
            </a:pPr>
            <a:endParaRPr lang="cs-CZ"/>
          </a:p>
          <a:p>
            <a:pPr marL="0" lvl="1" indent="0">
              <a:buNone/>
            </a:pPr>
            <a:r>
              <a:rPr lang="cs-CZ"/>
              <a:t>Data mohu vložit například takto: </a:t>
            </a:r>
          </a:p>
          <a:p>
            <a:pPr marL="342900" lvl="1" indent="-342900"/>
            <a:r>
              <a:rPr lang="cs-CZ"/>
              <a:t>včetně formátů</a:t>
            </a:r>
          </a:p>
          <a:p>
            <a:pPr marL="342900" lvl="1" indent="-342900"/>
            <a:r>
              <a:rPr lang="cs-CZ"/>
              <a:t>pouze hodnoty</a:t>
            </a:r>
          </a:p>
          <a:p>
            <a:pPr marL="342900" lvl="1" indent="-342900"/>
            <a:r>
              <a:rPr lang="cs-CZ"/>
              <a:t>vzorce a formátování</a:t>
            </a:r>
          </a:p>
          <a:p>
            <a:pPr marL="342900" lvl="1" indent="-342900"/>
            <a:r>
              <a:rPr lang="cs-CZ"/>
              <a:t>bez ohraničení</a:t>
            </a:r>
          </a:p>
          <a:p>
            <a:pPr marL="342900" lvl="1" indent="-342900"/>
            <a:r>
              <a:rPr lang="cs-CZ"/>
              <a:t>transponovat (prohodit sloupce a řádky)</a:t>
            </a:r>
          </a:p>
          <a:p>
            <a:pPr marL="342900" lvl="1" indent="-342900"/>
            <a:r>
              <a:rPr lang="cs-CZ"/>
              <a:t>apod.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FF08AD-C7E4-39AC-2425-09B583E0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955" y="3241092"/>
            <a:ext cx="1482597" cy="24907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203CFD-4247-4F64-3B4F-8754C11FA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494" y="1495425"/>
            <a:ext cx="4019319" cy="12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8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EXCEL-zeleny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CEL-zeleny" id="{329C97CE-9075-4D7A-A315-2A9A7F85DC59}" vid="{4982E341-F485-42B7-95DD-376A9CC219F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EXCEL-zeleny</Template>
  <TotalTime>2445</TotalTime>
  <Words>575</Words>
  <Application>Microsoft Office PowerPoint</Application>
  <PresentationFormat>Širokoúhlá obrazovka</PresentationFormat>
  <Paragraphs>146</Paragraphs>
  <Slides>20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Arial CE</vt:lpstr>
      <vt:lpstr>Calibri</vt:lpstr>
      <vt:lpstr>EXCEL-zeleny</vt:lpstr>
      <vt:lpstr>MS EXCEL</vt:lpstr>
      <vt:lpstr>MS EXCEL – obsah prezentace</vt:lpstr>
      <vt:lpstr>MS EXCEL - struktura</vt:lpstr>
      <vt:lpstr>MS EXCEL – listy</vt:lpstr>
      <vt:lpstr>MS EXCEL – buňky</vt:lpstr>
      <vt:lpstr>MS EXCEL</vt:lpstr>
      <vt:lpstr>MS EXCEL – jednoduché vzorce</vt:lpstr>
      <vt:lpstr>MS EXCEL – formátování buněk</vt:lpstr>
      <vt:lpstr>MS EXCEL – kopírování</vt:lpstr>
      <vt:lpstr>MS EXCEL – ukotvení příček</vt:lpstr>
      <vt:lpstr>MS EXCEL – filtry a řazení</vt:lpstr>
      <vt:lpstr>MS EXCEL – podmíněné formátování</vt:lpstr>
      <vt:lpstr>MS EXCEL – ověření dat</vt:lpstr>
      <vt:lpstr>MS EXCEL – funkce</vt:lpstr>
      <vt:lpstr>MS EXCEL – základní vzorce</vt:lpstr>
      <vt:lpstr>MS EXCEL – grafy</vt:lpstr>
      <vt:lpstr>MS EXCEL – logické funkce</vt:lpstr>
      <vt:lpstr>Grafos</vt:lpstr>
      <vt:lpstr>Zdroje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EXCEL</dc:title>
  <dc:subject>APP</dc:subject>
  <dc:creator>Eva Augustová</dc:creator>
  <cp:keywords>app; ict</cp:keywords>
  <cp:lastModifiedBy>Roman Krulický</cp:lastModifiedBy>
  <cp:revision>20</cp:revision>
  <dcterms:created xsi:type="dcterms:W3CDTF">2022-10-13T11:22:45Z</dcterms:created>
  <dcterms:modified xsi:type="dcterms:W3CDTF">2025-04-07T15:38:59Z</dcterms:modified>
</cp:coreProperties>
</file>